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4" r:id="rId4"/>
    <p:sldId id="258" r:id="rId5"/>
    <p:sldId id="288" r:id="rId6"/>
    <p:sldId id="266" r:id="rId7"/>
    <p:sldId id="300" r:id="rId8"/>
    <p:sldId id="259" r:id="rId9"/>
    <p:sldId id="262" r:id="rId10"/>
    <p:sldId id="260" r:id="rId11"/>
    <p:sldId id="265" r:id="rId12"/>
    <p:sldId id="298" r:id="rId13"/>
    <p:sldId id="289" r:id="rId14"/>
    <p:sldId id="267" r:id="rId15"/>
    <p:sldId id="268" r:id="rId16"/>
    <p:sldId id="299" r:id="rId17"/>
    <p:sldId id="293" r:id="rId18"/>
    <p:sldId id="294" r:id="rId19"/>
    <p:sldId id="297" r:id="rId20"/>
    <p:sldId id="296" r:id="rId21"/>
    <p:sldId id="270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46BE7-BBC0-48F4-AB50-BF129FD41773}" v="214" dt="2022-10-19T13:28:05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6B6F79-5FE4-4581-A989-2D153FCB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03FFAB-9415-430C-9ED5-4E010ABA5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CD9057-AF9F-4DFF-BAC5-F953C64C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5440B9-189A-4133-B07C-2B7601EE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8F0FA1-8CF3-41D4-B382-106D3993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398A6C-0F09-4E7A-B504-0A2E8D30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292D0C-11FB-42C5-881C-D4D7B114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FAFE09-CF5B-4BB7-8087-7F10031B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D11C6B-85D9-403E-9F7D-1132A4B2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12F07C-3AA7-4420-84B6-198FF299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26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81602BA-B670-4A34-BC02-6DA4040D6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0ED02C-5E7A-494C-AE88-DAE7E5CA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6E40D6-2D50-405F-B7BD-247D2A9E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0AEE3F-E801-4F7B-BA64-1F3FC5B2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38C981-872E-4369-84F3-C53F04D0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0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E15E67-CDB2-4D15-849C-51F95622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2DE305-1D6B-485E-9F08-3A7DDD22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DF3978-A914-4881-A650-DEEE8694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0456B6-1C08-491E-BE8D-9070083C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F9FBA0-B0AB-4B0E-8307-8A3D7552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84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B755FD-75CC-4BB9-AA5E-1BF2E612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D39727-C1BA-4E64-8C7B-0B57A711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27229B-4890-4587-A0DA-57594738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B5A08-7E57-4345-9D09-2360E44C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31FD1C-CCE1-4222-8543-4F3A583E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95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EC35D-C878-4D90-AAF4-B4DBEB9D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2633D3-DD0F-4696-B790-F598A47B2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49950A-4467-4163-AB70-15061AE9B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343025-B7D0-4F62-825F-D7E4F75D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27E10C-1C43-4B79-9D0F-1953B55D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388FB69-FF2D-4EAB-A136-491628D1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7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D69786-4425-4471-9429-DCF5DF05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D7C1E2-DB73-42A7-A8BA-C37A636B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5884FA-873F-4F35-B075-B8A85D84D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56AA291-FD48-4FD5-A38C-627B9DF1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01F83AF-CF70-4ACA-86CC-3A2B49CA7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B25D015-F300-4040-8631-58F6B38E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F0C0AD-3A56-4D89-A8FB-CD9FF29C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3014CAB-000B-4B1A-87BD-46B7A4D5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AFD9D7-D2C7-499A-9CCE-3D21475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7BB7D18-5DD2-4E71-A536-409738CC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7E0048-D6E6-4D45-907E-A1F1FD5C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FC3977-DFFE-4552-B090-77AE4CE5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3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76D209-01C8-4062-B017-6543EC24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56446AC-3CC8-404F-8251-C3E8FE42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F2A587-9EB2-495B-A4C2-8316C6CF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12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CE8A01-2CF9-449B-8D3A-291DCFB3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D8C1D4-2BCD-4D18-A9DC-5D4CEF14B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FAECC7-81C0-44EB-982C-AFBA4465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7EE861-9265-4D21-922E-7D5F6903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60F452-489C-4779-99E6-7EF2A6D8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222C21-4DEA-4F3A-8593-D3742552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62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32D44-6FD3-4A7D-880E-77B5804C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50315D9-E11D-4977-BED1-1FE19BFBA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43D387-B75D-40E8-BAA6-045A1F0E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4AB58D-8032-42B4-B3D6-ABC547AC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DD82C1-A587-4805-A5BF-FF21599E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C696B7-EBDE-4B08-B23C-2A533D81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3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3EA179B-C336-4399-846A-230F2CF9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E215FC-76E8-4438-905B-815725AE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0DD5AD-0DF1-481C-B8AB-D5EFB00AE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BA76-F976-4294-815F-D18CDDD3193F}" type="datetimeFigureOut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904E30-DD88-4836-9A36-A3E9D3695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92EF43-5942-43CB-AAC4-43806516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0338-9FA3-4FE3-9874-2DE675F93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97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ender som holder hverandres hånd ledd og sammen satt sammen til å danne en sirkel">
            <a:extLst>
              <a:ext uri="{FF2B5EF4-FFF2-40B4-BE49-F238E27FC236}">
                <a16:creationId xmlns:a16="http://schemas.microsoft.com/office/drawing/2014/main" id="{BB6DE255-7C45-FED4-12CC-D60B26231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BFB9914-1B88-497E-9512-FD51763DB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FFFFFF"/>
                </a:solidFill>
              </a:rPr>
              <a:t>Styrearbeid i frivillige lag og organisasjoner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EBED372-1E8B-4021-9C96-412C6CA96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b-NO" sz="1700" b="1">
                <a:solidFill>
                  <a:srgbClr val="FFFFFF"/>
                </a:solidFill>
              </a:rPr>
              <a:t>Voss herad 19 oktober 2022</a:t>
            </a:r>
          </a:p>
          <a:p>
            <a:endParaRPr lang="nb-NO" sz="1700" b="1">
              <a:solidFill>
                <a:srgbClr val="FFFFFF"/>
              </a:solidFill>
            </a:endParaRPr>
          </a:p>
          <a:p>
            <a:r>
              <a:rPr lang="nb-NO" sz="1700" b="1">
                <a:solidFill>
                  <a:srgbClr val="FFFFFF"/>
                </a:solidFill>
              </a:rPr>
              <a:t>Hilde Magnusson </a:t>
            </a:r>
          </a:p>
        </p:txBody>
      </p:sp>
    </p:spTree>
    <p:extLst>
      <p:ext uri="{BB962C8B-B14F-4D97-AF65-F5344CB8AC3E}">
        <p14:creationId xmlns:p14="http://schemas.microsoft.com/office/powerpoint/2010/main" val="158755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402FCB-F92D-43AD-92B6-6209D38C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Hva skal styret jobbe med?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3517C5-0AD2-47DE-968D-D46FFEF5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71725"/>
            <a:ext cx="12068175" cy="3805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Som høyeste myndighet i laget mellom årsmøtene, </a:t>
            </a:r>
          </a:p>
          <a:p>
            <a:pPr marL="0" indent="0">
              <a:buNone/>
            </a:pPr>
            <a:r>
              <a:rPr lang="nb-NO" sz="40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må styret kjenne de viktigste oppgavene sørge </a:t>
            </a:r>
          </a:p>
          <a:p>
            <a:pPr marL="0" indent="0">
              <a:buNone/>
            </a:pPr>
            <a:r>
              <a:rPr lang="nb-NO" sz="40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for at disse oppgavene blir godt håndtert.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52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477EF7B-6768-4A9C-B328-F53DE0B0563D}"/>
              </a:ext>
            </a:extLst>
          </p:cNvPr>
          <p:cNvSpPr txBox="1"/>
          <p:nvPr/>
        </p:nvSpPr>
        <p:spPr>
          <a:xfrm>
            <a:off x="476250" y="514350"/>
            <a:ext cx="114395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Lovpålagte oppgaver for styret kan være:</a:t>
            </a:r>
          </a:p>
          <a:p>
            <a:pPr algn="l"/>
            <a:endParaRPr lang="nb-NO" sz="2400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Sette i verk og gjennomføre de planer og vedtak som årsmøtet og overordnede organisasjoner fatter.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sz="2400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Forvalte klubbens verdier på en forsvarlig måte.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sz="2400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Oppnevne en ansvarlig for politiattestordningen dersom klubben har aktivitet for mindreårige og/eller personer med utviklingshemning.</a:t>
            </a:r>
          </a:p>
          <a:p>
            <a:pPr algn="l"/>
            <a:endParaRPr lang="nb-NO" sz="2400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Oppnevne en barneidrettsansvarlig dersom klubben har tilbud til barn til og med fylte 12 år.</a:t>
            </a:r>
          </a:p>
          <a:p>
            <a:pPr algn="l"/>
            <a:endParaRPr lang="nb-NO" sz="2400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Etter behov oppnevne komiteer, utvalg og personer for spesielle oppgaver og utarbeide mandat/instruks for disse.</a:t>
            </a:r>
          </a:p>
        </p:txBody>
      </p:sp>
    </p:spTree>
    <p:extLst>
      <p:ext uri="{BB962C8B-B14F-4D97-AF65-F5344CB8AC3E}">
        <p14:creationId xmlns:p14="http://schemas.microsoft.com/office/powerpoint/2010/main" val="197378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F66EC53-A566-4025-B4E8-1E03D7B0849B}"/>
              </a:ext>
            </a:extLst>
          </p:cNvPr>
          <p:cNvSpPr txBox="1"/>
          <p:nvPr/>
        </p:nvSpPr>
        <p:spPr>
          <a:xfrm>
            <a:off x="1019176" y="1247775"/>
            <a:ext cx="97059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1" dirty="0"/>
              <a:t>Søke støtte av stiftelser og andre: </a:t>
            </a:r>
          </a:p>
          <a:p>
            <a:endParaRPr lang="nb-NO" sz="2400" b="1" dirty="0"/>
          </a:p>
          <a:p>
            <a:r>
              <a:rPr lang="nb-NO" sz="2400" b="1" dirty="0"/>
              <a:t>Ting å fokusere på/ha med i prosjekter/lage prosjekter:</a:t>
            </a:r>
          </a:p>
          <a:p>
            <a:endParaRPr lang="nb-N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Integrering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Rekruttering, uorganisert aktivitet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Helårsaktivitet/anlegg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Fokusere på miljø og klima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Bærekraft (vann, kunnskap, helse, energi, mindre ulikheter, gjenbruk, deling…)</a:t>
            </a:r>
          </a:p>
        </p:txBody>
      </p:sp>
    </p:spTree>
    <p:extLst>
      <p:ext uri="{BB962C8B-B14F-4D97-AF65-F5344CB8AC3E}">
        <p14:creationId xmlns:p14="http://schemas.microsoft.com/office/powerpoint/2010/main" val="157555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6F5D4F5D-5921-4115-A9B8-7442E3AB7EB0" descr="IMG_2934.jpg">
            <a:extLst>
              <a:ext uri="{FF2B5EF4-FFF2-40B4-BE49-F238E27FC236}">
                <a16:creationId xmlns:a16="http://schemas.microsoft.com/office/drawing/2014/main" id="{ACB09701-916A-4061-BCBA-FA98AD60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0" y="394129"/>
            <a:ext cx="4563110" cy="627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6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5A40A-E45E-4026-8A9F-AEA3903C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Styremøtet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EC1401-27DD-417F-9F03-961B6024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>
                <a:latin typeface="+mj-lt"/>
              </a:rPr>
              <a:t>Faste tider?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Kl. 0700-0900 i stedet for 1900-2100?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Klart sluttidspunkt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 err="1">
                <a:latin typeface="+mj-lt"/>
              </a:rPr>
              <a:t>Årshjul</a:t>
            </a:r>
            <a:r>
              <a:rPr lang="nb-NO" dirty="0">
                <a:latin typeface="+mj-lt"/>
              </a:rPr>
              <a:t> med 4 møter i året- sette av møte til strategi: 1, 5 eller 10 år?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Delta på teams? 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Saksliste: daglig leder eller styreleder orienterer, økonomi ved avvik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Egnede lokaler: hjemme hos noen , leie lokaler, egne klubblokaler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59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DE456-6A05-4858-A971-1CAC53AA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Tips: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690477-903B-474F-A608-87555E65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074" y="1457325"/>
            <a:ext cx="8848725" cy="517715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nb-NO" sz="6000" dirty="0">
                <a:latin typeface="+mj-lt"/>
              </a:rPr>
              <a:t> Styreinstruks </a:t>
            </a:r>
          </a:p>
          <a:p>
            <a:pPr marL="0" indent="0">
              <a:buNone/>
            </a:pPr>
            <a:endParaRPr lang="nb-NO" sz="6000" dirty="0">
              <a:latin typeface="+mj-lt"/>
            </a:endParaRPr>
          </a:p>
          <a:p>
            <a:pPr>
              <a:buFontTx/>
              <a:buChar char="-"/>
            </a:pPr>
            <a:r>
              <a:rPr lang="nb-NO" sz="6000" dirty="0">
                <a:latin typeface="+mj-lt"/>
              </a:rPr>
              <a:t>Evaluere styrearbeidet</a:t>
            </a:r>
          </a:p>
          <a:p>
            <a:pPr>
              <a:buFontTx/>
              <a:buChar char="-"/>
            </a:pPr>
            <a:endParaRPr lang="nb-NO" sz="6000" dirty="0">
              <a:latin typeface="+mj-lt"/>
            </a:endParaRPr>
          </a:p>
          <a:p>
            <a:pPr>
              <a:buFontTx/>
              <a:buChar char="-"/>
            </a:pPr>
            <a:r>
              <a:rPr lang="nb-NO" sz="6000" dirty="0">
                <a:latin typeface="+mj-lt"/>
              </a:rPr>
              <a:t>Mentor for de nye </a:t>
            </a:r>
          </a:p>
          <a:p>
            <a:pPr>
              <a:buFontTx/>
              <a:buChar char="-"/>
            </a:pPr>
            <a:endParaRPr lang="nb-NO" sz="6000" dirty="0">
              <a:latin typeface="+mj-lt"/>
            </a:endParaRPr>
          </a:p>
          <a:p>
            <a:pPr>
              <a:buFontTx/>
              <a:buChar char="-"/>
            </a:pPr>
            <a:r>
              <a:rPr lang="nb-NO" sz="6000" dirty="0">
                <a:latin typeface="+mj-lt"/>
              </a:rPr>
              <a:t>Mulig med honorar? </a:t>
            </a:r>
          </a:p>
          <a:p>
            <a:pPr marL="0" indent="0">
              <a:buNone/>
            </a:pPr>
            <a:endParaRPr lang="nb-NO" sz="6000" dirty="0">
              <a:latin typeface="+mj-lt"/>
            </a:endParaRPr>
          </a:p>
          <a:p>
            <a:pPr>
              <a:buFontTx/>
              <a:buChar char="-"/>
            </a:pPr>
            <a:r>
              <a:rPr lang="nb-NO" sz="6000" dirty="0">
                <a:latin typeface="+mj-lt"/>
              </a:rPr>
              <a:t>Habilitet</a:t>
            </a:r>
          </a:p>
          <a:p>
            <a:pPr>
              <a:buFontTx/>
              <a:buChar char="-"/>
            </a:pPr>
            <a:endParaRPr lang="nb-NO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56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BE1E61-82DA-49A3-AA07-7D636FCB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/>
              <a:t>Eksamen! </a:t>
            </a:r>
          </a:p>
        </p:txBody>
      </p:sp>
      <p:pic>
        <p:nvPicPr>
          <p:cNvPr id="11266" name="Picture 2" descr="eksamen – IKT og skole">
            <a:extLst>
              <a:ext uri="{FF2B5EF4-FFF2-40B4-BE49-F238E27FC236}">
                <a16:creationId xmlns:a16="http://schemas.microsoft.com/office/drawing/2014/main" id="{6CD7CECA-FA42-47CD-B45C-89C2D948E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60" y="2073708"/>
            <a:ext cx="6591300" cy="44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4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018E2B-438B-499C-8BBA-9FA614A58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861144"/>
            <a:ext cx="11283315" cy="25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er riktig når det gjelder din rolle i styret?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rolle i styret er å ivareta mine egne interesser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rolle i styret er å ivareta mine barns interesser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rolle i styret er å </a:t>
            </a:r>
            <a:r>
              <a:rPr kumimoji="0" lang="nb-NO" altLang="nb-NO" sz="20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ivareta lagets 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medlemmenes interesser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rolle i styret er å ivareta interessene til laget eller gruppa som jeg representerer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0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722E8F0-8A63-4407-A8DA-4506A3B8FD46}"/>
              </a:ext>
            </a:extLst>
          </p:cNvPr>
          <p:cNvSpPr txBox="1"/>
          <p:nvPr/>
        </p:nvSpPr>
        <p:spPr>
          <a:xfrm>
            <a:off x="819150" y="1247776"/>
            <a:ext cx="9801225" cy="308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er riktig når det gjelder styrets ansvar?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3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i styret er personlig ansvarlig for saker som de foreslår</a:t>
            </a:r>
            <a:endParaRPr lang="nb-NO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Hvert styremedlem er alene ansvarlig for sitt ansvarsområde / sine oppgaver</a:t>
            </a:r>
            <a:endParaRPr lang="nb-NO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 er ikke ansvarlig dersom ansvaret er skriftlig delegert til noen andre</a:t>
            </a:r>
            <a:endParaRPr lang="nb-NO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rgbClr val="24242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 er kollektivt ansvarlig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6829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6CCFBDF-7347-467C-817A-80DE88007231}"/>
              </a:ext>
            </a:extLst>
          </p:cNvPr>
          <p:cNvSpPr txBox="1"/>
          <p:nvPr/>
        </p:nvSpPr>
        <p:spPr>
          <a:xfrm>
            <a:off x="1544320" y="2062480"/>
            <a:ext cx="97967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dirty="0"/>
              <a:t>Hva er riktig når det gjelder myndighet i laget?</a:t>
            </a:r>
          </a:p>
          <a:p>
            <a:endParaRPr lang="nb-NO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Styret har alltid den høyeste myndigheten i laget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Styreleder har mer myndighet enn øvrige i styret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 Årsmøtet er lagets høyeste myndighet</a:t>
            </a:r>
          </a:p>
        </p:txBody>
      </p:sp>
    </p:spTree>
    <p:extLst>
      <p:ext uri="{BB962C8B-B14F-4D97-AF65-F5344CB8AC3E}">
        <p14:creationId xmlns:p14="http://schemas.microsoft.com/office/powerpoint/2010/main" val="35981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C0CA3-2C25-437B-8C16-EB27D754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923925"/>
            <a:ext cx="10829925" cy="5253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6000" dirty="0">
                <a:latin typeface="+mj-lt"/>
              </a:rPr>
              <a:t>Hvordan få et godt styre</a:t>
            </a:r>
          </a:p>
          <a:p>
            <a:pPr marL="0" indent="0" algn="ctr">
              <a:buNone/>
            </a:pPr>
            <a:endParaRPr lang="nb-NO" sz="6000" dirty="0">
              <a:latin typeface="+mj-lt"/>
            </a:endParaRPr>
          </a:p>
          <a:p>
            <a:pPr marL="0" indent="0" algn="ctr">
              <a:buNone/>
            </a:pPr>
            <a:r>
              <a:rPr lang="nb-NO" sz="6000" dirty="0">
                <a:latin typeface="+mj-lt"/>
              </a:rPr>
              <a:t>Styret sitt ansvar</a:t>
            </a:r>
          </a:p>
          <a:p>
            <a:pPr marL="0" indent="0" algn="ctr">
              <a:buNone/>
            </a:pPr>
            <a:endParaRPr lang="nb-NO" sz="6000" dirty="0">
              <a:latin typeface="+mj-lt"/>
            </a:endParaRPr>
          </a:p>
          <a:p>
            <a:pPr marL="0" indent="0" algn="ctr">
              <a:buNone/>
            </a:pPr>
            <a:r>
              <a:rPr lang="nb-NO" sz="6000" dirty="0">
                <a:latin typeface="+mj-lt"/>
              </a:rPr>
              <a:t>Hvordan jobbe i styre </a:t>
            </a:r>
          </a:p>
        </p:txBody>
      </p:sp>
    </p:spTree>
    <p:extLst>
      <p:ext uri="{BB962C8B-B14F-4D97-AF65-F5344CB8AC3E}">
        <p14:creationId xmlns:p14="http://schemas.microsoft.com/office/powerpoint/2010/main" val="166263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EE402A3-1A1E-48FE-B275-1C89D023BB85}"/>
              </a:ext>
            </a:extLst>
          </p:cNvPr>
          <p:cNvSpPr txBox="1"/>
          <p:nvPr/>
        </p:nvSpPr>
        <p:spPr>
          <a:xfrm>
            <a:off x="680720" y="1524000"/>
            <a:ext cx="11287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dirty="0"/>
              <a:t>Hva er riktig når det gjelder oversikt på medlemmene i laget?</a:t>
            </a:r>
          </a:p>
          <a:p>
            <a:endParaRPr lang="nb-NO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Laget må bruke et godkjent elektronisk medlemssystem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Så lenge det er et skriftlig system</a:t>
            </a:r>
            <a:r>
              <a:rPr lang="nb-NO" sz="2400"/>
              <a:t>, kan laget </a:t>
            </a:r>
            <a:r>
              <a:rPr lang="nb-NO" sz="2400" dirty="0"/>
              <a:t>bruke det medlemssystemet de ønsker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400" dirty="0"/>
              <a:t>Medlemssystemet må vise oversikt på betalte medlemskontingenter</a:t>
            </a:r>
          </a:p>
        </p:txBody>
      </p:sp>
    </p:spTree>
    <p:extLst>
      <p:ext uri="{BB962C8B-B14F-4D97-AF65-F5344CB8AC3E}">
        <p14:creationId xmlns:p14="http://schemas.microsoft.com/office/powerpoint/2010/main" val="146630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rins1\brukere\HML\Pictures\PWC 11 april\160363_(www_GdeFon_ru).jpg">
            <a:extLst>
              <a:ext uri="{FF2B5EF4-FFF2-40B4-BE49-F238E27FC236}">
                <a16:creationId xmlns:a16="http://schemas.microsoft.com/office/drawing/2014/main" id="{5A2C63FE-7ADB-4F68-ABCF-7724D1578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1DE2CB-FAEE-486C-BE5F-1172500F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Takk for meg!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6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41404-EC05-4BC1-A4BA-AFF3C3EC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Hvordan få et godt styre? </a:t>
            </a:r>
          </a:p>
        </p:txBody>
      </p:sp>
      <p:pic>
        <p:nvPicPr>
          <p:cNvPr id="4" name="Plassholder for innhold 8" descr="Personer i et uformelt møte">
            <a:extLst>
              <a:ext uri="{FF2B5EF4-FFF2-40B4-BE49-F238E27FC236}">
                <a16:creationId xmlns:a16="http://schemas.microsoft.com/office/drawing/2014/main" id="{8EE116F8-FAF9-454A-8789-CBED79803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8AEC15-0E4A-45CD-93EC-0B902BA0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742950"/>
            <a:ext cx="10696575" cy="5434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dirty="0"/>
          </a:p>
          <a:p>
            <a:pPr marL="0" indent="0" algn="ctr">
              <a:buNone/>
            </a:pPr>
            <a:r>
              <a:rPr lang="nb-NO" sz="8800" dirty="0">
                <a:latin typeface="+mj-lt"/>
              </a:rPr>
              <a:t>Kompetanse</a:t>
            </a:r>
          </a:p>
          <a:p>
            <a:pPr marL="0" indent="0" algn="ctr">
              <a:buNone/>
            </a:pPr>
            <a:r>
              <a:rPr lang="nb-NO" sz="8800" dirty="0">
                <a:latin typeface="+mj-lt"/>
              </a:rPr>
              <a:t>Mangfold </a:t>
            </a:r>
          </a:p>
          <a:p>
            <a:pPr marL="0" indent="0" algn="ctr">
              <a:buNone/>
            </a:pPr>
            <a:r>
              <a:rPr lang="nb-NO" sz="8800" dirty="0">
                <a:latin typeface="+mj-lt"/>
              </a:rPr>
              <a:t>Engasjement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Det har jeg ikke gjort før, så det klarer jeg helt sikkert!</a:t>
            </a:r>
          </a:p>
        </p:txBody>
      </p:sp>
      <p:pic>
        <p:nvPicPr>
          <p:cNvPr id="10242" name="Picture 2" descr="\\prins1\brukere\HML\Pictures\PWC 11 april\Pippi-Longstocking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65" y="2000499"/>
            <a:ext cx="64807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0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0D0ABC-2D51-4D0C-8707-EE80A8A7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609600"/>
            <a:ext cx="10801350" cy="55673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sz="8000" dirty="0">
                <a:latin typeface="+mj-lt"/>
              </a:rPr>
              <a:t>Valgkomite</a:t>
            </a:r>
          </a:p>
          <a:p>
            <a:pPr algn="ctr"/>
            <a:endParaRPr lang="nb-NO" sz="8000" dirty="0">
              <a:latin typeface="+mj-lt"/>
            </a:endParaRPr>
          </a:p>
          <a:p>
            <a:pPr marL="0" indent="0" algn="ctr">
              <a:buNone/>
            </a:pPr>
            <a:r>
              <a:rPr lang="nb-NO" sz="8000" dirty="0">
                <a:latin typeface="+mj-lt"/>
              </a:rPr>
              <a:t>Hvordan gå frem for å finne de rette?</a:t>
            </a:r>
          </a:p>
          <a:p>
            <a:endParaRPr lang="nb-NO" sz="8000" dirty="0">
              <a:latin typeface="+mj-lt"/>
            </a:endParaRPr>
          </a:p>
          <a:p>
            <a:pPr marL="0" indent="0" algn="ctr">
              <a:buNone/>
            </a:pPr>
            <a:r>
              <a:rPr lang="nb-NO" sz="8000" dirty="0">
                <a:latin typeface="+mj-lt"/>
              </a:rPr>
              <a:t>Hvordan spørre?</a:t>
            </a:r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07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2E879-A855-41C0-AD6B-BE2C0525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Ting du bør tenke igjennom: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CD834D-6DDA-4866-9393-532AC878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</a:t>
            </a:r>
            <a:r>
              <a:rPr lang="nb-NO" sz="3600" dirty="0">
                <a:latin typeface="+mj-lt"/>
              </a:rPr>
              <a:t>. Tid 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2. Sett deg inn i lover og forskrifter 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3. Forstå styrets oppgaver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4. Si ifra hvis du er uenig 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5. Pass på at det blir ført protokoll fra alle møter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6. Vær et aktivt styremedlem </a:t>
            </a:r>
          </a:p>
          <a:p>
            <a:pPr marL="0" indent="0">
              <a:buNone/>
            </a:pPr>
            <a:r>
              <a:rPr lang="nb-NO" sz="3600" dirty="0">
                <a:latin typeface="+mj-lt"/>
              </a:rPr>
              <a:t>7. Be styret vurdere </a:t>
            </a:r>
            <a:r>
              <a:rPr lang="nb-NO" sz="3600" dirty="0" err="1">
                <a:latin typeface="+mj-lt"/>
              </a:rPr>
              <a:t>styreansavarsforskring</a:t>
            </a:r>
            <a:endParaRPr lang="nb-NO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54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26C169-EB15-4AFE-A1D8-FDDFE48E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Din rolle og styrets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3DBA61-64F0-4B1C-B8D8-ECA80A2D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Din styrerolle er å ivareta lagets og alle medlemmenes interesser. </a:t>
            </a:r>
          </a:p>
          <a:p>
            <a:pPr marL="0" indent="0" algn="l">
              <a:buNone/>
            </a:pPr>
            <a:endParaRPr lang="nb-NO" b="0" i="0" dirty="0">
              <a:solidFill>
                <a:srgbClr val="242424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nb-NO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Styret har et felles ansvar for at klubben/laget drives i samsvar med gjeldende lov og regelverk. </a:t>
            </a:r>
            <a:r>
              <a:rPr lang="nb-NO" b="0" i="0" dirty="0" err="1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Styremedlemene</a:t>
            </a:r>
            <a:r>
              <a:rPr lang="nb-NO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kan derfor stilles til ansvar dersom lover og regler blir brutt.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algn="l"/>
            <a:r>
              <a:rPr lang="nb-NO" b="0" i="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Styret kan delegere myndighet og oppgaver til andre, men kan aldri delegere bort eget ansvar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710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471797F-2B41-43D7-AD4D-6FD8DFDC5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3336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6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606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Trebuchet MS</vt:lpstr>
      <vt:lpstr>Wingdings</vt:lpstr>
      <vt:lpstr>Office-tema</vt:lpstr>
      <vt:lpstr>Styrearbeid i frivillige lag og organisasjoner </vt:lpstr>
      <vt:lpstr>PowerPoint-presentasjon</vt:lpstr>
      <vt:lpstr>Hvordan få et godt styre? </vt:lpstr>
      <vt:lpstr>PowerPoint-presentasjon</vt:lpstr>
      <vt:lpstr>Det har jeg ikke gjort før, så det klarer jeg helt sikkert!</vt:lpstr>
      <vt:lpstr>PowerPoint-presentasjon</vt:lpstr>
      <vt:lpstr>Ting du bør tenke igjennom: </vt:lpstr>
      <vt:lpstr>Din rolle og styrets ansvar</vt:lpstr>
      <vt:lpstr>PowerPoint-presentasjon</vt:lpstr>
      <vt:lpstr>   Hva skal styret jobbe med? </vt:lpstr>
      <vt:lpstr>PowerPoint-presentasjon</vt:lpstr>
      <vt:lpstr>PowerPoint-presentasjon</vt:lpstr>
      <vt:lpstr>PowerPoint-presentasjon</vt:lpstr>
      <vt:lpstr>Styremøtet</vt:lpstr>
      <vt:lpstr>Tips: </vt:lpstr>
      <vt:lpstr>Eksamen! </vt:lpstr>
      <vt:lpstr>PowerPoint-presentasjon</vt:lpstr>
      <vt:lpstr>PowerPoint-presentasjon</vt:lpstr>
      <vt:lpstr>PowerPoint-presentasjon</vt:lpstr>
      <vt:lpstr>PowerPoint-presentasjon</vt:lpstr>
      <vt:lpstr>Takk for meg! </vt:lpstr>
    </vt:vector>
  </TitlesOfParts>
  <Company>Vestland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Hilde Marie Magnusson</dc:creator>
  <cp:lastModifiedBy>Kristina Finne</cp:lastModifiedBy>
  <cp:revision>4</cp:revision>
  <dcterms:created xsi:type="dcterms:W3CDTF">2022-10-19T09:23:44Z</dcterms:created>
  <dcterms:modified xsi:type="dcterms:W3CDTF">2022-10-26T10:24:24Z</dcterms:modified>
</cp:coreProperties>
</file>