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8" r:id="rId5"/>
    <p:sldId id="259" r:id="rId6"/>
    <p:sldId id="257" r:id="rId7"/>
    <p:sldId id="260" r:id="rId8"/>
    <p:sldId id="261" r:id="rId9"/>
    <p:sldId id="262" r:id="rId10"/>
    <p:sldId id="263" r:id="rId11"/>
    <p:sldId id="273" r:id="rId12"/>
    <p:sldId id="269" r:id="rId13"/>
    <p:sldId id="270" r:id="rId14"/>
    <p:sldId id="272" r:id="rId15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8B4A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29D2AD0-CC9D-420D-804B-0ACF94732A5D}" v="2" dt="2024-04-12T09:20:06.05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2" d="100"/>
          <a:sy n="72" d="100"/>
        </p:scale>
        <p:origin x="40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iv Myklebust" userId="185f9e29-cb5f-45f7-b7bc-422d1dbb8e16" providerId="ADAL" clId="{929D2AD0-CC9D-420D-804B-0ACF94732A5D}"/>
    <pc:docChg chg="modSld">
      <pc:chgData name="Liv Myklebust" userId="185f9e29-cb5f-45f7-b7bc-422d1dbb8e16" providerId="ADAL" clId="{929D2AD0-CC9D-420D-804B-0ACF94732A5D}" dt="2024-04-12T09:20:06.055" v="1" actId="20577"/>
      <pc:docMkLst>
        <pc:docMk/>
      </pc:docMkLst>
      <pc:sldChg chg="modSp">
        <pc:chgData name="Liv Myklebust" userId="185f9e29-cb5f-45f7-b7bc-422d1dbb8e16" providerId="ADAL" clId="{929D2AD0-CC9D-420D-804B-0ACF94732A5D}" dt="2024-04-12T09:20:06.055" v="1" actId="20577"/>
        <pc:sldMkLst>
          <pc:docMk/>
          <pc:sldMk cId="2516456939" sldId="260"/>
        </pc:sldMkLst>
        <pc:graphicFrameChg chg="mod">
          <ac:chgData name="Liv Myklebust" userId="185f9e29-cb5f-45f7-b7bc-422d1dbb8e16" providerId="ADAL" clId="{929D2AD0-CC9D-420D-804B-0ACF94732A5D}" dt="2024-04-12T09:20:06.055" v="1" actId="20577"/>
          <ac:graphicFrameMkLst>
            <pc:docMk/>
            <pc:sldMk cId="2516456939" sldId="260"/>
            <ac:graphicFrameMk id="4" creationId="{5E8FD3B9-859E-4D27-BFB5-F0310F459594}"/>
          </ac:graphicFrameMkLst>
        </pc:graphicFrame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88E95F3-759F-44BB-8A96-58E51E97F49E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b-NO"/>
        </a:p>
      </dgm:t>
    </dgm:pt>
    <dgm:pt modelId="{541D500E-2253-4B8A-96C5-D0BC76B09F0C}">
      <dgm:prSet phldrT="[Tekst]" custT="1"/>
      <dgm:spPr>
        <a:solidFill>
          <a:srgbClr val="48B4AB"/>
        </a:solidFill>
        <a:ln>
          <a:solidFill>
            <a:schemeClr val="bg2">
              <a:lumMod val="50000"/>
            </a:schemeClr>
          </a:solidFill>
        </a:ln>
      </dgm:spPr>
      <dgm:t>
        <a:bodyPr/>
        <a:lstStyle/>
        <a:p>
          <a:r>
            <a:rPr lang="nn-NO" sz="1400" b="1" noProof="0"/>
            <a:t>Heradsstyre</a:t>
          </a:r>
        </a:p>
      </dgm:t>
    </dgm:pt>
    <dgm:pt modelId="{AE7CF65D-0F86-434B-8A95-EF2AECD67557}" type="parTrans" cxnId="{7DC21FCD-BBEA-4217-B468-7F53F2030EF2}">
      <dgm:prSet/>
      <dgm:spPr/>
      <dgm:t>
        <a:bodyPr/>
        <a:lstStyle/>
        <a:p>
          <a:endParaRPr lang="nb-NO" sz="1400"/>
        </a:p>
      </dgm:t>
    </dgm:pt>
    <dgm:pt modelId="{64412F14-4B96-4161-9ABC-FB67CE998021}" type="sibTrans" cxnId="{7DC21FCD-BBEA-4217-B468-7F53F2030EF2}">
      <dgm:prSet/>
      <dgm:spPr/>
      <dgm:t>
        <a:bodyPr/>
        <a:lstStyle/>
        <a:p>
          <a:endParaRPr lang="nb-NO" sz="1400"/>
        </a:p>
      </dgm:t>
    </dgm:pt>
    <dgm:pt modelId="{2BA41EE4-AC6F-4CDF-AC7E-EF05E59DAF4E}" type="asst">
      <dgm:prSet phldrT="[Tekst]" custT="1"/>
      <dgm:spPr>
        <a:solidFill>
          <a:srgbClr val="48B4AB"/>
        </a:solidFill>
        <a:ln>
          <a:solidFill>
            <a:schemeClr val="bg2">
              <a:lumMod val="50000"/>
            </a:schemeClr>
          </a:solidFill>
        </a:ln>
      </dgm:spPr>
      <dgm:t>
        <a:bodyPr/>
        <a:lstStyle/>
        <a:p>
          <a:r>
            <a:rPr lang="nn-NO" sz="1400" b="1" noProof="0"/>
            <a:t>Kontrollutvalet</a:t>
          </a:r>
        </a:p>
      </dgm:t>
    </dgm:pt>
    <dgm:pt modelId="{BE33CE60-8C02-4EF2-87D8-DF0F937BB87C}" type="parTrans" cxnId="{9476B16C-FB8C-4D6A-9949-394A884FE653}">
      <dgm:prSet/>
      <dgm:spPr>
        <a:ln>
          <a:solidFill>
            <a:schemeClr val="bg2">
              <a:lumMod val="50000"/>
            </a:schemeClr>
          </a:solidFill>
        </a:ln>
      </dgm:spPr>
      <dgm:t>
        <a:bodyPr/>
        <a:lstStyle/>
        <a:p>
          <a:endParaRPr lang="nb-NO" sz="1400"/>
        </a:p>
      </dgm:t>
    </dgm:pt>
    <dgm:pt modelId="{86E56FEE-D2A2-4A92-A43C-FAA0A8CBAA19}" type="sibTrans" cxnId="{9476B16C-FB8C-4D6A-9949-394A884FE653}">
      <dgm:prSet/>
      <dgm:spPr/>
      <dgm:t>
        <a:bodyPr/>
        <a:lstStyle/>
        <a:p>
          <a:endParaRPr lang="nb-NO" sz="1400"/>
        </a:p>
      </dgm:t>
    </dgm:pt>
    <dgm:pt modelId="{995430BC-503D-41C6-9C7A-E843D24F41C3}">
      <dgm:prSet phldrT="[Tekst]" custT="1"/>
      <dgm:spPr>
        <a:solidFill>
          <a:srgbClr val="48B4AB"/>
        </a:solidFill>
        <a:ln>
          <a:solidFill>
            <a:schemeClr val="bg2">
              <a:lumMod val="50000"/>
            </a:schemeClr>
          </a:solidFill>
        </a:ln>
      </dgm:spPr>
      <dgm:t>
        <a:bodyPr/>
        <a:lstStyle/>
        <a:p>
          <a:r>
            <a:rPr lang="nn-NO" sz="1400" b="1" noProof="0"/>
            <a:t>Formannskapet</a:t>
          </a:r>
        </a:p>
      </dgm:t>
    </dgm:pt>
    <dgm:pt modelId="{EFC623EA-9F26-4F87-A2A9-7883E5D36E4C}" type="parTrans" cxnId="{8623260E-C6FE-4476-9E37-0368B1D36823}">
      <dgm:prSet/>
      <dgm:spPr>
        <a:ln>
          <a:solidFill>
            <a:schemeClr val="bg2">
              <a:lumMod val="50000"/>
            </a:schemeClr>
          </a:solidFill>
        </a:ln>
      </dgm:spPr>
      <dgm:t>
        <a:bodyPr/>
        <a:lstStyle/>
        <a:p>
          <a:endParaRPr lang="nb-NO" sz="1400"/>
        </a:p>
      </dgm:t>
    </dgm:pt>
    <dgm:pt modelId="{227C08CB-C41A-46FC-891F-FD54BE6B02F7}" type="sibTrans" cxnId="{8623260E-C6FE-4476-9E37-0368B1D36823}">
      <dgm:prSet/>
      <dgm:spPr/>
      <dgm:t>
        <a:bodyPr/>
        <a:lstStyle/>
        <a:p>
          <a:endParaRPr lang="nb-NO" sz="1400"/>
        </a:p>
      </dgm:t>
    </dgm:pt>
    <dgm:pt modelId="{055A4526-C95F-4F7F-A96B-D60D0A55FE22}">
      <dgm:prSet phldrT="[Tekst]" custT="1"/>
      <dgm:spPr>
        <a:solidFill>
          <a:srgbClr val="48B4AB"/>
        </a:solidFill>
        <a:ln>
          <a:solidFill>
            <a:schemeClr val="bg2">
              <a:lumMod val="50000"/>
            </a:schemeClr>
          </a:solidFill>
        </a:ln>
      </dgm:spPr>
      <dgm:t>
        <a:bodyPr/>
        <a:lstStyle/>
        <a:p>
          <a:r>
            <a:rPr lang="nn-NO" sz="1400" b="1" noProof="0" dirty="0"/>
            <a:t>Utval for klima og miljø</a:t>
          </a:r>
        </a:p>
      </dgm:t>
    </dgm:pt>
    <dgm:pt modelId="{2BB8C1C1-751A-41D8-B7B2-12CEDEE9D3D5}" type="parTrans" cxnId="{1633254A-4AD6-42F5-AB60-F15F7388E288}">
      <dgm:prSet/>
      <dgm:spPr>
        <a:ln>
          <a:solidFill>
            <a:schemeClr val="bg2">
              <a:lumMod val="50000"/>
            </a:schemeClr>
          </a:solidFill>
        </a:ln>
      </dgm:spPr>
      <dgm:t>
        <a:bodyPr/>
        <a:lstStyle/>
        <a:p>
          <a:endParaRPr lang="nb-NO" sz="1400"/>
        </a:p>
      </dgm:t>
    </dgm:pt>
    <dgm:pt modelId="{FED96050-EEC6-4476-B565-A1001D7A550D}" type="sibTrans" cxnId="{1633254A-4AD6-42F5-AB60-F15F7388E288}">
      <dgm:prSet/>
      <dgm:spPr/>
      <dgm:t>
        <a:bodyPr/>
        <a:lstStyle/>
        <a:p>
          <a:endParaRPr lang="nb-NO" sz="1400"/>
        </a:p>
      </dgm:t>
    </dgm:pt>
    <dgm:pt modelId="{8953347A-5B54-4068-80AE-BBED3DAE5556}">
      <dgm:prSet phldrT="[Tekst]" custT="1"/>
      <dgm:spPr>
        <a:solidFill>
          <a:srgbClr val="48B4AB"/>
        </a:solidFill>
        <a:ln>
          <a:solidFill>
            <a:schemeClr val="bg2">
              <a:lumMod val="50000"/>
            </a:schemeClr>
          </a:solidFill>
        </a:ln>
      </dgm:spPr>
      <dgm:t>
        <a:bodyPr/>
        <a:lstStyle/>
        <a:p>
          <a:r>
            <a:rPr lang="nn-NO" sz="1400" b="1" noProof="0" dirty="0"/>
            <a:t>Utval for kultur og næring</a:t>
          </a:r>
        </a:p>
      </dgm:t>
    </dgm:pt>
    <dgm:pt modelId="{C00F46F5-7F88-4939-BB3E-8EEB05AF6316}" type="parTrans" cxnId="{4835898E-9A8C-4817-A769-FBB15E008223}">
      <dgm:prSet/>
      <dgm:spPr>
        <a:ln>
          <a:solidFill>
            <a:schemeClr val="bg2">
              <a:lumMod val="50000"/>
            </a:schemeClr>
          </a:solidFill>
        </a:ln>
      </dgm:spPr>
      <dgm:t>
        <a:bodyPr/>
        <a:lstStyle/>
        <a:p>
          <a:endParaRPr lang="nb-NO" sz="1400"/>
        </a:p>
      </dgm:t>
    </dgm:pt>
    <dgm:pt modelId="{1E33621D-DE8F-470D-A72D-C323C5A3AA7E}" type="sibTrans" cxnId="{4835898E-9A8C-4817-A769-FBB15E008223}">
      <dgm:prSet/>
      <dgm:spPr/>
      <dgm:t>
        <a:bodyPr/>
        <a:lstStyle/>
        <a:p>
          <a:endParaRPr lang="nb-NO" sz="1400"/>
        </a:p>
      </dgm:t>
    </dgm:pt>
    <dgm:pt modelId="{E6279B65-AF85-497A-8F5C-C59EAB0F844A}">
      <dgm:prSet phldrT="[Tekst]" custT="1"/>
      <dgm:spPr>
        <a:solidFill>
          <a:srgbClr val="48B4AB"/>
        </a:solidFill>
        <a:ln>
          <a:solidFill>
            <a:schemeClr val="bg2">
              <a:lumMod val="50000"/>
            </a:schemeClr>
          </a:solidFill>
        </a:ln>
      </dgm:spPr>
      <dgm:t>
        <a:bodyPr/>
        <a:lstStyle/>
        <a:p>
          <a:r>
            <a:rPr lang="nn-NO" sz="1400" b="1" noProof="0"/>
            <a:t>Utval for levekår</a:t>
          </a:r>
        </a:p>
      </dgm:t>
    </dgm:pt>
    <dgm:pt modelId="{0481B2BF-2048-4EDA-A7FE-34217084293F}" type="parTrans" cxnId="{853A3B6A-A883-4A94-BBF6-671D05BAB1ED}">
      <dgm:prSet/>
      <dgm:spPr>
        <a:ln>
          <a:solidFill>
            <a:schemeClr val="bg2">
              <a:lumMod val="50000"/>
            </a:schemeClr>
          </a:solidFill>
        </a:ln>
      </dgm:spPr>
      <dgm:t>
        <a:bodyPr/>
        <a:lstStyle/>
        <a:p>
          <a:endParaRPr lang="nb-NO" sz="1400"/>
        </a:p>
      </dgm:t>
    </dgm:pt>
    <dgm:pt modelId="{44CF5881-FE5D-4178-8447-D181A7595FAC}" type="sibTrans" cxnId="{853A3B6A-A883-4A94-BBF6-671D05BAB1ED}">
      <dgm:prSet/>
      <dgm:spPr/>
      <dgm:t>
        <a:bodyPr/>
        <a:lstStyle/>
        <a:p>
          <a:endParaRPr lang="nb-NO" sz="1400"/>
        </a:p>
      </dgm:t>
    </dgm:pt>
    <dgm:pt modelId="{C4BAEB78-E603-403C-B0C3-D656722B82EB}">
      <dgm:prSet phldrT="[Tekst]" custT="1"/>
      <dgm:spPr>
        <a:solidFill>
          <a:srgbClr val="48B4AB"/>
        </a:solidFill>
        <a:ln>
          <a:solidFill>
            <a:schemeClr val="bg2">
              <a:lumMod val="50000"/>
            </a:schemeClr>
          </a:solidFill>
        </a:ln>
      </dgm:spPr>
      <dgm:t>
        <a:bodyPr/>
        <a:lstStyle/>
        <a:p>
          <a:r>
            <a:rPr lang="nn-NO" sz="1400" b="1" noProof="0"/>
            <a:t>Kraftfondet</a:t>
          </a:r>
        </a:p>
      </dgm:t>
    </dgm:pt>
    <dgm:pt modelId="{9442D8AC-803D-41FA-A29C-CE0DFEA05590}" type="parTrans" cxnId="{43526102-2ACB-418F-AC87-87553FDE884E}">
      <dgm:prSet/>
      <dgm:spPr>
        <a:ln>
          <a:solidFill>
            <a:schemeClr val="bg2">
              <a:lumMod val="50000"/>
            </a:schemeClr>
          </a:solidFill>
        </a:ln>
      </dgm:spPr>
      <dgm:t>
        <a:bodyPr/>
        <a:lstStyle/>
        <a:p>
          <a:endParaRPr lang="nb-NO" sz="1400"/>
        </a:p>
      </dgm:t>
    </dgm:pt>
    <dgm:pt modelId="{5BFDAC0E-59C7-47C4-9211-18C3667755E4}" type="sibTrans" cxnId="{43526102-2ACB-418F-AC87-87553FDE884E}">
      <dgm:prSet/>
      <dgm:spPr/>
      <dgm:t>
        <a:bodyPr/>
        <a:lstStyle/>
        <a:p>
          <a:endParaRPr lang="nb-NO" sz="1400"/>
        </a:p>
      </dgm:t>
    </dgm:pt>
    <dgm:pt modelId="{E093A045-D845-493F-B61B-A624D7BDAABA}">
      <dgm:prSet phldrT="[Tekst]" custT="1"/>
      <dgm:spPr>
        <a:solidFill>
          <a:srgbClr val="48B4AB"/>
        </a:solidFill>
        <a:ln>
          <a:solidFill>
            <a:schemeClr val="bg2">
              <a:lumMod val="50000"/>
            </a:schemeClr>
          </a:solidFill>
        </a:ln>
      </dgm:spPr>
      <dgm:t>
        <a:bodyPr/>
        <a:lstStyle/>
        <a:p>
          <a:r>
            <a:rPr lang="nn-NO" sz="1400" b="1" noProof="0"/>
            <a:t>Administrasjons-utvalet</a:t>
          </a:r>
        </a:p>
      </dgm:t>
    </dgm:pt>
    <dgm:pt modelId="{311E483C-6553-4515-9C4A-FD38BCAC7A80}" type="parTrans" cxnId="{7F9323F7-CE50-4B35-A6CE-201217BE201C}">
      <dgm:prSet/>
      <dgm:spPr>
        <a:ln>
          <a:solidFill>
            <a:schemeClr val="bg2">
              <a:lumMod val="50000"/>
            </a:schemeClr>
          </a:solidFill>
        </a:ln>
      </dgm:spPr>
      <dgm:t>
        <a:bodyPr/>
        <a:lstStyle/>
        <a:p>
          <a:endParaRPr lang="nb-NO" sz="1400"/>
        </a:p>
      </dgm:t>
    </dgm:pt>
    <dgm:pt modelId="{AA8E68E8-681A-48A6-A0AC-9E1278345AD6}" type="sibTrans" cxnId="{7F9323F7-CE50-4B35-A6CE-201217BE201C}">
      <dgm:prSet/>
      <dgm:spPr/>
      <dgm:t>
        <a:bodyPr/>
        <a:lstStyle/>
        <a:p>
          <a:endParaRPr lang="nb-NO" sz="1400"/>
        </a:p>
      </dgm:t>
    </dgm:pt>
    <dgm:pt modelId="{24C037E7-D5A7-43B7-BABF-00D9364B5E44}" type="pres">
      <dgm:prSet presAssocID="{288E95F3-759F-44BB-8A96-58E51E97F49E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531D065E-B39D-4C3B-A613-BAC97E44C080}" type="pres">
      <dgm:prSet presAssocID="{541D500E-2253-4B8A-96C5-D0BC76B09F0C}" presName="hierRoot1" presStyleCnt="0">
        <dgm:presLayoutVars>
          <dgm:hierBranch val="init"/>
        </dgm:presLayoutVars>
      </dgm:prSet>
      <dgm:spPr/>
    </dgm:pt>
    <dgm:pt modelId="{E097FB96-9B5B-42AE-96EA-7DE2AFFEF6B8}" type="pres">
      <dgm:prSet presAssocID="{541D500E-2253-4B8A-96C5-D0BC76B09F0C}" presName="rootComposite1" presStyleCnt="0"/>
      <dgm:spPr/>
    </dgm:pt>
    <dgm:pt modelId="{A8E27B83-21CD-4760-A0EC-48B6887D94C2}" type="pres">
      <dgm:prSet presAssocID="{541D500E-2253-4B8A-96C5-D0BC76B09F0C}" presName="rootText1" presStyleLbl="node0" presStyleIdx="0" presStyleCnt="1">
        <dgm:presLayoutVars>
          <dgm:chPref val="3"/>
        </dgm:presLayoutVars>
      </dgm:prSet>
      <dgm:spPr>
        <a:prstGeom prst="roundRect">
          <a:avLst/>
        </a:prstGeom>
      </dgm:spPr>
    </dgm:pt>
    <dgm:pt modelId="{90DFEC73-0420-486E-B054-6F1833B31B90}" type="pres">
      <dgm:prSet presAssocID="{541D500E-2253-4B8A-96C5-D0BC76B09F0C}" presName="rootConnector1" presStyleLbl="node1" presStyleIdx="0" presStyleCnt="0"/>
      <dgm:spPr/>
    </dgm:pt>
    <dgm:pt modelId="{F4FBB752-EB3D-4219-9FF9-70477B72CF68}" type="pres">
      <dgm:prSet presAssocID="{541D500E-2253-4B8A-96C5-D0BC76B09F0C}" presName="hierChild2" presStyleCnt="0"/>
      <dgm:spPr/>
    </dgm:pt>
    <dgm:pt modelId="{E05AF52D-1810-4BAD-9895-A9938A30E84A}" type="pres">
      <dgm:prSet presAssocID="{EFC623EA-9F26-4F87-A2A9-7883E5D36E4C}" presName="Name37" presStyleLbl="parChTrans1D2" presStyleIdx="0" presStyleCnt="6"/>
      <dgm:spPr/>
    </dgm:pt>
    <dgm:pt modelId="{8FABC974-3B1C-42AC-9B8F-5B542601DE12}" type="pres">
      <dgm:prSet presAssocID="{995430BC-503D-41C6-9C7A-E843D24F41C3}" presName="hierRoot2" presStyleCnt="0">
        <dgm:presLayoutVars>
          <dgm:hierBranch val="init"/>
        </dgm:presLayoutVars>
      </dgm:prSet>
      <dgm:spPr/>
    </dgm:pt>
    <dgm:pt modelId="{1042B125-7577-47B4-A28E-44B305E242AF}" type="pres">
      <dgm:prSet presAssocID="{995430BC-503D-41C6-9C7A-E843D24F41C3}" presName="rootComposite" presStyleCnt="0"/>
      <dgm:spPr/>
    </dgm:pt>
    <dgm:pt modelId="{B7EAA06E-33A0-40EE-B9A6-9125639E883F}" type="pres">
      <dgm:prSet presAssocID="{995430BC-503D-41C6-9C7A-E843D24F41C3}" presName="rootText" presStyleLbl="node2" presStyleIdx="0" presStyleCnt="5">
        <dgm:presLayoutVars>
          <dgm:chPref val="3"/>
        </dgm:presLayoutVars>
      </dgm:prSet>
      <dgm:spPr>
        <a:prstGeom prst="roundRect">
          <a:avLst/>
        </a:prstGeom>
      </dgm:spPr>
    </dgm:pt>
    <dgm:pt modelId="{30AA5BF5-998F-41E8-B9E2-869EC506ED88}" type="pres">
      <dgm:prSet presAssocID="{995430BC-503D-41C6-9C7A-E843D24F41C3}" presName="rootConnector" presStyleLbl="node2" presStyleIdx="0" presStyleCnt="5"/>
      <dgm:spPr/>
    </dgm:pt>
    <dgm:pt modelId="{6A692B53-3A1A-47F8-9219-17094583C14C}" type="pres">
      <dgm:prSet presAssocID="{995430BC-503D-41C6-9C7A-E843D24F41C3}" presName="hierChild4" presStyleCnt="0"/>
      <dgm:spPr/>
    </dgm:pt>
    <dgm:pt modelId="{EF04A71B-11AE-4AEA-817A-8FA8C98E97B5}" type="pres">
      <dgm:prSet presAssocID="{311E483C-6553-4515-9C4A-FD38BCAC7A80}" presName="Name37" presStyleLbl="parChTrans1D3" presStyleIdx="0" presStyleCnt="1"/>
      <dgm:spPr/>
    </dgm:pt>
    <dgm:pt modelId="{0FEF0414-505A-41C4-A496-5726CF22CB0A}" type="pres">
      <dgm:prSet presAssocID="{E093A045-D845-493F-B61B-A624D7BDAABA}" presName="hierRoot2" presStyleCnt="0">
        <dgm:presLayoutVars>
          <dgm:hierBranch val="init"/>
        </dgm:presLayoutVars>
      </dgm:prSet>
      <dgm:spPr/>
    </dgm:pt>
    <dgm:pt modelId="{7950DA1F-E7B6-4980-AD65-841FA0CFCC19}" type="pres">
      <dgm:prSet presAssocID="{E093A045-D845-493F-B61B-A624D7BDAABA}" presName="rootComposite" presStyleCnt="0"/>
      <dgm:spPr/>
    </dgm:pt>
    <dgm:pt modelId="{156C0BE1-EC2F-4FC4-B45C-08208D0CC5F2}" type="pres">
      <dgm:prSet presAssocID="{E093A045-D845-493F-B61B-A624D7BDAABA}" presName="rootText" presStyleLbl="node3" presStyleIdx="0" presStyleCnt="1">
        <dgm:presLayoutVars>
          <dgm:chPref val="3"/>
        </dgm:presLayoutVars>
      </dgm:prSet>
      <dgm:spPr>
        <a:prstGeom prst="roundRect">
          <a:avLst/>
        </a:prstGeom>
      </dgm:spPr>
    </dgm:pt>
    <dgm:pt modelId="{2E6F673F-3070-4789-8A9B-54290FFB616E}" type="pres">
      <dgm:prSet presAssocID="{E093A045-D845-493F-B61B-A624D7BDAABA}" presName="rootConnector" presStyleLbl="node3" presStyleIdx="0" presStyleCnt="1"/>
      <dgm:spPr/>
    </dgm:pt>
    <dgm:pt modelId="{7585E054-67A2-44DB-A4E8-D12B2AC8BC9C}" type="pres">
      <dgm:prSet presAssocID="{E093A045-D845-493F-B61B-A624D7BDAABA}" presName="hierChild4" presStyleCnt="0"/>
      <dgm:spPr/>
    </dgm:pt>
    <dgm:pt modelId="{88F0B44F-BBCA-4BC7-8767-B7B1E7B15CC4}" type="pres">
      <dgm:prSet presAssocID="{E093A045-D845-493F-B61B-A624D7BDAABA}" presName="hierChild5" presStyleCnt="0"/>
      <dgm:spPr/>
    </dgm:pt>
    <dgm:pt modelId="{247F1BB8-0F87-4BA4-9068-38B7679132E2}" type="pres">
      <dgm:prSet presAssocID="{995430BC-503D-41C6-9C7A-E843D24F41C3}" presName="hierChild5" presStyleCnt="0"/>
      <dgm:spPr/>
    </dgm:pt>
    <dgm:pt modelId="{F62D8317-63D8-4E7A-8F12-FD37AB4145E8}" type="pres">
      <dgm:prSet presAssocID="{0481B2BF-2048-4EDA-A7FE-34217084293F}" presName="Name37" presStyleLbl="parChTrans1D2" presStyleIdx="1" presStyleCnt="6"/>
      <dgm:spPr/>
    </dgm:pt>
    <dgm:pt modelId="{884E534C-CD77-4E58-A86C-15A07FF02501}" type="pres">
      <dgm:prSet presAssocID="{E6279B65-AF85-497A-8F5C-C59EAB0F844A}" presName="hierRoot2" presStyleCnt="0">
        <dgm:presLayoutVars>
          <dgm:hierBranch val="init"/>
        </dgm:presLayoutVars>
      </dgm:prSet>
      <dgm:spPr/>
    </dgm:pt>
    <dgm:pt modelId="{A8DA5980-91C7-4D44-95FF-883B39E331F5}" type="pres">
      <dgm:prSet presAssocID="{E6279B65-AF85-497A-8F5C-C59EAB0F844A}" presName="rootComposite" presStyleCnt="0"/>
      <dgm:spPr/>
    </dgm:pt>
    <dgm:pt modelId="{B9C7BE8E-A04C-4C61-A16A-1072180B1B7D}" type="pres">
      <dgm:prSet presAssocID="{E6279B65-AF85-497A-8F5C-C59EAB0F844A}" presName="rootText" presStyleLbl="node2" presStyleIdx="1" presStyleCnt="5">
        <dgm:presLayoutVars>
          <dgm:chPref val="3"/>
        </dgm:presLayoutVars>
      </dgm:prSet>
      <dgm:spPr>
        <a:prstGeom prst="roundRect">
          <a:avLst/>
        </a:prstGeom>
      </dgm:spPr>
    </dgm:pt>
    <dgm:pt modelId="{9A5CB0CD-ED2F-4333-AD6F-AFB0507C2C4D}" type="pres">
      <dgm:prSet presAssocID="{E6279B65-AF85-497A-8F5C-C59EAB0F844A}" presName="rootConnector" presStyleLbl="node2" presStyleIdx="1" presStyleCnt="5"/>
      <dgm:spPr/>
    </dgm:pt>
    <dgm:pt modelId="{8E6570E5-57A2-40AE-9946-7A1207C6F4EF}" type="pres">
      <dgm:prSet presAssocID="{E6279B65-AF85-497A-8F5C-C59EAB0F844A}" presName="hierChild4" presStyleCnt="0"/>
      <dgm:spPr/>
    </dgm:pt>
    <dgm:pt modelId="{51752B3C-91F3-4063-8CBF-33257DAE1445}" type="pres">
      <dgm:prSet presAssocID="{E6279B65-AF85-497A-8F5C-C59EAB0F844A}" presName="hierChild5" presStyleCnt="0"/>
      <dgm:spPr/>
    </dgm:pt>
    <dgm:pt modelId="{65A83DB7-9190-4A5C-81CA-775792C9554A}" type="pres">
      <dgm:prSet presAssocID="{2BB8C1C1-751A-41D8-B7B2-12CEDEE9D3D5}" presName="Name37" presStyleLbl="parChTrans1D2" presStyleIdx="2" presStyleCnt="6"/>
      <dgm:spPr/>
    </dgm:pt>
    <dgm:pt modelId="{DF3152F7-84AD-45F7-8F6E-7DF4082FE90F}" type="pres">
      <dgm:prSet presAssocID="{055A4526-C95F-4F7F-A96B-D60D0A55FE22}" presName="hierRoot2" presStyleCnt="0">
        <dgm:presLayoutVars>
          <dgm:hierBranch val="init"/>
        </dgm:presLayoutVars>
      </dgm:prSet>
      <dgm:spPr/>
    </dgm:pt>
    <dgm:pt modelId="{E718B1FA-A806-4224-A94E-18A9C535E6E5}" type="pres">
      <dgm:prSet presAssocID="{055A4526-C95F-4F7F-A96B-D60D0A55FE22}" presName="rootComposite" presStyleCnt="0"/>
      <dgm:spPr/>
    </dgm:pt>
    <dgm:pt modelId="{60C005E3-9F83-4BCA-96DB-D0ADD1F637CC}" type="pres">
      <dgm:prSet presAssocID="{055A4526-C95F-4F7F-A96B-D60D0A55FE22}" presName="rootText" presStyleLbl="node2" presStyleIdx="2" presStyleCnt="5">
        <dgm:presLayoutVars>
          <dgm:chPref val="3"/>
        </dgm:presLayoutVars>
      </dgm:prSet>
      <dgm:spPr>
        <a:prstGeom prst="roundRect">
          <a:avLst/>
        </a:prstGeom>
      </dgm:spPr>
    </dgm:pt>
    <dgm:pt modelId="{BC382EB4-7448-40BE-BCE3-3C4FC676C1EA}" type="pres">
      <dgm:prSet presAssocID="{055A4526-C95F-4F7F-A96B-D60D0A55FE22}" presName="rootConnector" presStyleLbl="node2" presStyleIdx="2" presStyleCnt="5"/>
      <dgm:spPr/>
    </dgm:pt>
    <dgm:pt modelId="{230CE6AA-099A-4B26-BAEF-F299A6700B44}" type="pres">
      <dgm:prSet presAssocID="{055A4526-C95F-4F7F-A96B-D60D0A55FE22}" presName="hierChild4" presStyleCnt="0"/>
      <dgm:spPr/>
    </dgm:pt>
    <dgm:pt modelId="{CC46C08E-49BD-4C61-AA94-BA82A3AC2AFE}" type="pres">
      <dgm:prSet presAssocID="{055A4526-C95F-4F7F-A96B-D60D0A55FE22}" presName="hierChild5" presStyleCnt="0"/>
      <dgm:spPr/>
    </dgm:pt>
    <dgm:pt modelId="{29F47458-4EF6-406C-8EFD-A7C655F74B5D}" type="pres">
      <dgm:prSet presAssocID="{C00F46F5-7F88-4939-BB3E-8EEB05AF6316}" presName="Name37" presStyleLbl="parChTrans1D2" presStyleIdx="3" presStyleCnt="6"/>
      <dgm:spPr/>
    </dgm:pt>
    <dgm:pt modelId="{45A6F65F-2D7B-482C-AD9B-E7E27A34C54E}" type="pres">
      <dgm:prSet presAssocID="{8953347A-5B54-4068-80AE-BBED3DAE5556}" presName="hierRoot2" presStyleCnt="0">
        <dgm:presLayoutVars>
          <dgm:hierBranch val="init"/>
        </dgm:presLayoutVars>
      </dgm:prSet>
      <dgm:spPr/>
    </dgm:pt>
    <dgm:pt modelId="{6B183F6B-16E6-4D1B-B0A2-C87F547D83B1}" type="pres">
      <dgm:prSet presAssocID="{8953347A-5B54-4068-80AE-BBED3DAE5556}" presName="rootComposite" presStyleCnt="0"/>
      <dgm:spPr/>
    </dgm:pt>
    <dgm:pt modelId="{DFB7E7E5-941F-494B-92F5-21244471C204}" type="pres">
      <dgm:prSet presAssocID="{8953347A-5B54-4068-80AE-BBED3DAE5556}" presName="rootText" presStyleLbl="node2" presStyleIdx="3" presStyleCnt="5">
        <dgm:presLayoutVars>
          <dgm:chPref val="3"/>
        </dgm:presLayoutVars>
      </dgm:prSet>
      <dgm:spPr>
        <a:prstGeom prst="roundRect">
          <a:avLst/>
        </a:prstGeom>
      </dgm:spPr>
    </dgm:pt>
    <dgm:pt modelId="{E80B02F7-7837-455B-AA33-CDD33127F5D4}" type="pres">
      <dgm:prSet presAssocID="{8953347A-5B54-4068-80AE-BBED3DAE5556}" presName="rootConnector" presStyleLbl="node2" presStyleIdx="3" presStyleCnt="5"/>
      <dgm:spPr/>
    </dgm:pt>
    <dgm:pt modelId="{313B7CB3-9212-49C1-B989-4F13F58ABFDA}" type="pres">
      <dgm:prSet presAssocID="{8953347A-5B54-4068-80AE-BBED3DAE5556}" presName="hierChild4" presStyleCnt="0"/>
      <dgm:spPr/>
    </dgm:pt>
    <dgm:pt modelId="{29D4B27E-1CF8-4F7E-ADE8-21E3579E1FA8}" type="pres">
      <dgm:prSet presAssocID="{8953347A-5B54-4068-80AE-BBED3DAE5556}" presName="hierChild5" presStyleCnt="0"/>
      <dgm:spPr/>
    </dgm:pt>
    <dgm:pt modelId="{8A5F0B30-3DC8-4424-9A17-F6AB0936BBDD}" type="pres">
      <dgm:prSet presAssocID="{9442D8AC-803D-41FA-A29C-CE0DFEA05590}" presName="Name37" presStyleLbl="parChTrans1D2" presStyleIdx="4" presStyleCnt="6"/>
      <dgm:spPr/>
    </dgm:pt>
    <dgm:pt modelId="{8581439E-B32B-48D7-BA5D-4D6C83714CAB}" type="pres">
      <dgm:prSet presAssocID="{C4BAEB78-E603-403C-B0C3-D656722B82EB}" presName="hierRoot2" presStyleCnt="0">
        <dgm:presLayoutVars>
          <dgm:hierBranch val="init"/>
        </dgm:presLayoutVars>
      </dgm:prSet>
      <dgm:spPr/>
    </dgm:pt>
    <dgm:pt modelId="{0954C8CA-007D-4385-979F-702406249DF7}" type="pres">
      <dgm:prSet presAssocID="{C4BAEB78-E603-403C-B0C3-D656722B82EB}" presName="rootComposite" presStyleCnt="0"/>
      <dgm:spPr/>
    </dgm:pt>
    <dgm:pt modelId="{242AACD3-7676-4662-A7F3-2F553F55732E}" type="pres">
      <dgm:prSet presAssocID="{C4BAEB78-E603-403C-B0C3-D656722B82EB}" presName="rootText" presStyleLbl="node2" presStyleIdx="4" presStyleCnt="5">
        <dgm:presLayoutVars>
          <dgm:chPref val="3"/>
        </dgm:presLayoutVars>
      </dgm:prSet>
      <dgm:spPr>
        <a:prstGeom prst="roundRect">
          <a:avLst/>
        </a:prstGeom>
      </dgm:spPr>
    </dgm:pt>
    <dgm:pt modelId="{BB040EB9-6EC0-49CC-8D7C-B66D10669709}" type="pres">
      <dgm:prSet presAssocID="{C4BAEB78-E603-403C-B0C3-D656722B82EB}" presName="rootConnector" presStyleLbl="node2" presStyleIdx="4" presStyleCnt="5"/>
      <dgm:spPr/>
    </dgm:pt>
    <dgm:pt modelId="{522AF6A7-B55F-45E5-9EBE-36F69B911721}" type="pres">
      <dgm:prSet presAssocID="{C4BAEB78-E603-403C-B0C3-D656722B82EB}" presName="hierChild4" presStyleCnt="0"/>
      <dgm:spPr/>
    </dgm:pt>
    <dgm:pt modelId="{25BC18B8-BC1C-44AF-9E57-138862876729}" type="pres">
      <dgm:prSet presAssocID="{C4BAEB78-E603-403C-B0C3-D656722B82EB}" presName="hierChild5" presStyleCnt="0"/>
      <dgm:spPr/>
    </dgm:pt>
    <dgm:pt modelId="{1813968D-FF0F-4649-9A13-B6B269DD3E99}" type="pres">
      <dgm:prSet presAssocID="{541D500E-2253-4B8A-96C5-D0BC76B09F0C}" presName="hierChild3" presStyleCnt="0"/>
      <dgm:spPr/>
    </dgm:pt>
    <dgm:pt modelId="{8D58060B-FD38-4A09-BDD8-98472BD89EC7}" type="pres">
      <dgm:prSet presAssocID="{BE33CE60-8C02-4EF2-87D8-DF0F937BB87C}" presName="Name111" presStyleLbl="parChTrans1D2" presStyleIdx="5" presStyleCnt="6"/>
      <dgm:spPr/>
    </dgm:pt>
    <dgm:pt modelId="{C9211EA6-BDDE-49BF-B2D8-AA751DDCFB98}" type="pres">
      <dgm:prSet presAssocID="{2BA41EE4-AC6F-4CDF-AC7E-EF05E59DAF4E}" presName="hierRoot3" presStyleCnt="0">
        <dgm:presLayoutVars>
          <dgm:hierBranch val="init"/>
        </dgm:presLayoutVars>
      </dgm:prSet>
      <dgm:spPr/>
    </dgm:pt>
    <dgm:pt modelId="{28E0E53C-BE4F-4B94-8BD8-34A61A8A3213}" type="pres">
      <dgm:prSet presAssocID="{2BA41EE4-AC6F-4CDF-AC7E-EF05E59DAF4E}" presName="rootComposite3" presStyleCnt="0"/>
      <dgm:spPr/>
    </dgm:pt>
    <dgm:pt modelId="{26A7678E-CC6B-442F-B0BB-7BAEAC180361}" type="pres">
      <dgm:prSet presAssocID="{2BA41EE4-AC6F-4CDF-AC7E-EF05E59DAF4E}" presName="rootText3" presStyleLbl="asst1" presStyleIdx="0" presStyleCnt="1">
        <dgm:presLayoutVars>
          <dgm:chPref val="3"/>
        </dgm:presLayoutVars>
      </dgm:prSet>
      <dgm:spPr>
        <a:prstGeom prst="roundRect">
          <a:avLst/>
        </a:prstGeom>
      </dgm:spPr>
    </dgm:pt>
    <dgm:pt modelId="{570EE917-DFE1-4363-9542-B51701137905}" type="pres">
      <dgm:prSet presAssocID="{2BA41EE4-AC6F-4CDF-AC7E-EF05E59DAF4E}" presName="rootConnector3" presStyleLbl="asst1" presStyleIdx="0" presStyleCnt="1"/>
      <dgm:spPr/>
    </dgm:pt>
    <dgm:pt modelId="{FE5E1FEE-A4F2-402C-B71A-FE556DD013E0}" type="pres">
      <dgm:prSet presAssocID="{2BA41EE4-AC6F-4CDF-AC7E-EF05E59DAF4E}" presName="hierChild6" presStyleCnt="0"/>
      <dgm:spPr/>
    </dgm:pt>
    <dgm:pt modelId="{7A241E89-43B2-45C5-BE1A-D8597164169F}" type="pres">
      <dgm:prSet presAssocID="{2BA41EE4-AC6F-4CDF-AC7E-EF05E59DAF4E}" presName="hierChild7" presStyleCnt="0"/>
      <dgm:spPr/>
    </dgm:pt>
  </dgm:ptLst>
  <dgm:cxnLst>
    <dgm:cxn modelId="{43526102-2ACB-418F-AC87-87553FDE884E}" srcId="{541D500E-2253-4B8A-96C5-D0BC76B09F0C}" destId="{C4BAEB78-E603-403C-B0C3-D656722B82EB}" srcOrd="5" destOrd="0" parTransId="{9442D8AC-803D-41FA-A29C-CE0DFEA05590}" sibTransId="{5BFDAC0E-59C7-47C4-9211-18C3667755E4}"/>
    <dgm:cxn modelId="{45900603-1CEC-4D1A-86FE-9AF8D2DFF13E}" type="presOf" srcId="{8953347A-5B54-4068-80AE-BBED3DAE5556}" destId="{E80B02F7-7837-455B-AA33-CDD33127F5D4}" srcOrd="1" destOrd="0" presId="urn:microsoft.com/office/officeart/2005/8/layout/orgChart1"/>
    <dgm:cxn modelId="{C9A16004-A9DD-4CDF-B068-F03C122401C7}" type="presOf" srcId="{8953347A-5B54-4068-80AE-BBED3DAE5556}" destId="{DFB7E7E5-941F-494B-92F5-21244471C204}" srcOrd="0" destOrd="0" presId="urn:microsoft.com/office/officeart/2005/8/layout/orgChart1"/>
    <dgm:cxn modelId="{D24DDA0D-ADFF-4B94-85B4-7D3390C6143E}" type="presOf" srcId="{995430BC-503D-41C6-9C7A-E843D24F41C3}" destId="{30AA5BF5-998F-41E8-B9E2-869EC506ED88}" srcOrd="1" destOrd="0" presId="urn:microsoft.com/office/officeart/2005/8/layout/orgChart1"/>
    <dgm:cxn modelId="{8623260E-C6FE-4476-9E37-0368B1D36823}" srcId="{541D500E-2253-4B8A-96C5-D0BC76B09F0C}" destId="{995430BC-503D-41C6-9C7A-E843D24F41C3}" srcOrd="1" destOrd="0" parTransId="{EFC623EA-9F26-4F87-A2A9-7883E5D36E4C}" sibTransId="{227C08CB-C41A-46FC-891F-FD54BE6B02F7}"/>
    <dgm:cxn modelId="{4994B919-C54F-495D-BF15-206E2836A587}" type="presOf" srcId="{E093A045-D845-493F-B61B-A624D7BDAABA}" destId="{156C0BE1-EC2F-4FC4-B45C-08208D0CC5F2}" srcOrd="0" destOrd="0" presId="urn:microsoft.com/office/officeart/2005/8/layout/orgChart1"/>
    <dgm:cxn modelId="{3966731A-9D60-4508-94A4-461A38ADB5E0}" type="presOf" srcId="{541D500E-2253-4B8A-96C5-D0BC76B09F0C}" destId="{A8E27B83-21CD-4760-A0EC-48B6887D94C2}" srcOrd="0" destOrd="0" presId="urn:microsoft.com/office/officeart/2005/8/layout/orgChart1"/>
    <dgm:cxn modelId="{F8BFA91A-A8E4-4B6D-B020-C224B5C82CE5}" type="presOf" srcId="{541D500E-2253-4B8A-96C5-D0BC76B09F0C}" destId="{90DFEC73-0420-486E-B054-6F1833B31B90}" srcOrd="1" destOrd="0" presId="urn:microsoft.com/office/officeart/2005/8/layout/orgChart1"/>
    <dgm:cxn modelId="{9C65C51B-BD17-4D53-8A03-85189756E0B3}" type="presOf" srcId="{E6279B65-AF85-497A-8F5C-C59EAB0F844A}" destId="{9A5CB0CD-ED2F-4333-AD6F-AFB0507C2C4D}" srcOrd="1" destOrd="0" presId="urn:microsoft.com/office/officeart/2005/8/layout/orgChart1"/>
    <dgm:cxn modelId="{4DBEE62E-9540-4CA7-B922-600F90A343F7}" type="presOf" srcId="{995430BC-503D-41C6-9C7A-E843D24F41C3}" destId="{B7EAA06E-33A0-40EE-B9A6-9125639E883F}" srcOrd="0" destOrd="0" presId="urn:microsoft.com/office/officeart/2005/8/layout/orgChart1"/>
    <dgm:cxn modelId="{9AC8823C-F768-4627-919B-0E1452811396}" type="presOf" srcId="{C00F46F5-7F88-4939-BB3E-8EEB05AF6316}" destId="{29F47458-4EF6-406C-8EFD-A7C655F74B5D}" srcOrd="0" destOrd="0" presId="urn:microsoft.com/office/officeart/2005/8/layout/orgChart1"/>
    <dgm:cxn modelId="{1C3D623F-19CA-42AB-81EF-136FA5CB647C}" type="presOf" srcId="{C4BAEB78-E603-403C-B0C3-D656722B82EB}" destId="{BB040EB9-6EC0-49CC-8D7C-B66D10669709}" srcOrd="1" destOrd="0" presId="urn:microsoft.com/office/officeart/2005/8/layout/orgChart1"/>
    <dgm:cxn modelId="{74265967-6B21-4F2C-B9DE-F15B475E779B}" type="presOf" srcId="{288E95F3-759F-44BB-8A96-58E51E97F49E}" destId="{24C037E7-D5A7-43B7-BABF-00D9364B5E44}" srcOrd="0" destOrd="0" presId="urn:microsoft.com/office/officeart/2005/8/layout/orgChart1"/>
    <dgm:cxn modelId="{1633254A-4AD6-42F5-AB60-F15F7388E288}" srcId="{541D500E-2253-4B8A-96C5-D0BC76B09F0C}" destId="{055A4526-C95F-4F7F-A96B-D60D0A55FE22}" srcOrd="3" destOrd="0" parTransId="{2BB8C1C1-751A-41D8-B7B2-12CEDEE9D3D5}" sibTransId="{FED96050-EEC6-4476-B565-A1001D7A550D}"/>
    <dgm:cxn modelId="{853A3B6A-A883-4A94-BBF6-671D05BAB1ED}" srcId="{541D500E-2253-4B8A-96C5-D0BC76B09F0C}" destId="{E6279B65-AF85-497A-8F5C-C59EAB0F844A}" srcOrd="2" destOrd="0" parTransId="{0481B2BF-2048-4EDA-A7FE-34217084293F}" sibTransId="{44CF5881-FE5D-4178-8447-D181A7595FAC}"/>
    <dgm:cxn modelId="{9476B16C-FB8C-4D6A-9949-394A884FE653}" srcId="{541D500E-2253-4B8A-96C5-D0BC76B09F0C}" destId="{2BA41EE4-AC6F-4CDF-AC7E-EF05E59DAF4E}" srcOrd="0" destOrd="0" parTransId="{BE33CE60-8C02-4EF2-87D8-DF0F937BB87C}" sibTransId="{86E56FEE-D2A2-4A92-A43C-FAA0A8CBAA19}"/>
    <dgm:cxn modelId="{84D26F6E-743C-4EFE-A5AF-70368CB13224}" type="presOf" srcId="{E6279B65-AF85-497A-8F5C-C59EAB0F844A}" destId="{B9C7BE8E-A04C-4C61-A16A-1072180B1B7D}" srcOrd="0" destOrd="0" presId="urn:microsoft.com/office/officeart/2005/8/layout/orgChart1"/>
    <dgm:cxn modelId="{0969AF4F-7C9C-49AC-9A6B-E94BB77416F2}" type="presOf" srcId="{EFC623EA-9F26-4F87-A2A9-7883E5D36E4C}" destId="{E05AF52D-1810-4BAD-9895-A9938A30E84A}" srcOrd="0" destOrd="0" presId="urn:microsoft.com/office/officeart/2005/8/layout/orgChart1"/>
    <dgm:cxn modelId="{E2BB1E7C-275F-4C0F-A805-62A4880525F1}" type="presOf" srcId="{C4BAEB78-E603-403C-B0C3-D656722B82EB}" destId="{242AACD3-7676-4662-A7F3-2F553F55732E}" srcOrd="0" destOrd="0" presId="urn:microsoft.com/office/officeart/2005/8/layout/orgChart1"/>
    <dgm:cxn modelId="{8BFF0582-CEE9-499D-B39F-4FC2C14E5111}" type="presOf" srcId="{9442D8AC-803D-41FA-A29C-CE0DFEA05590}" destId="{8A5F0B30-3DC8-4424-9A17-F6AB0936BBDD}" srcOrd="0" destOrd="0" presId="urn:microsoft.com/office/officeart/2005/8/layout/orgChart1"/>
    <dgm:cxn modelId="{4835898E-9A8C-4817-A769-FBB15E008223}" srcId="{541D500E-2253-4B8A-96C5-D0BC76B09F0C}" destId="{8953347A-5B54-4068-80AE-BBED3DAE5556}" srcOrd="4" destOrd="0" parTransId="{C00F46F5-7F88-4939-BB3E-8EEB05AF6316}" sibTransId="{1E33621D-DE8F-470D-A72D-C323C5A3AA7E}"/>
    <dgm:cxn modelId="{A2B1E095-05EA-46F7-9A97-4557D9D03754}" type="presOf" srcId="{2BA41EE4-AC6F-4CDF-AC7E-EF05E59DAF4E}" destId="{570EE917-DFE1-4363-9542-B51701137905}" srcOrd="1" destOrd="0" presId="urn:microsoft.com/office/officeart/2005/8/layout/orgChart1"/>
    <dgm:cxn modelId="{ECEB0EB6-1125-418E-855D-8EE961CC3A84}" type="presOf" srcId="{311E483C-6553-4515-9C4A-FD38BCAC7A80}" destId="{EF04A71B-11AE-4AEA-817A-8FA8C98E97B5}" srcOrd="0" destOrd="0" presId="urn:microsoft.com/office/officeart/2005/8/layout/orgChart1"/>
    <dgm:cxn modelId="{4AF71DC6-6121-4CC2-A94A-8EC6F7C5AEED}" type="presOf" srcId="{2BA41EE4-AC6F-4CDF-AC7E-EF05E59DAF4E}" destId="{26A7678E-CC6B-442F-B0BB-7BAEAC180361}" srcOrd="0" destOrd="0" presId="urn:microsoft.com/office/officeart/2005/8/layout/orgChart1"/>
    <dgm:cxn modelId="{7DC21FCD-BBEA-4217-B468-7F53F2030EF2}" srcId="{288E95F3-759F-44BB-8A96-58E51E97F49E}" destId="{541D500E-2253-4B8A-96C5-D0BC76B09F0C}" srcOrd="0" destOrd="0" parTransId="{AE7CF65D-0F86-434B-8A95-EF2AECD67557}" sibTransId="{64412F14-4B96-4161-9ABC-FB67CE998021}"/>
    <dgm:cxn modelId="{CCC282D4-8E0D-4B47-83D6-F888EF1DE732}" type="presOf" srcId="{055A4526-C95F-4F7F-A96B-D60D0A55FE22}" destId="{BC382EB4-7448-40BE-BCE3-3C4FC676C1EA}" srcOrd="1" destOrd="0" presId="urn:microsoft.com/office/officeart/2005/8/layout/orgChart1"/>
    <dgm:cxn modelId="{22227ADA-A8C1-4447-A9E9-AED8BBC5C0AF}" type="presOf" srcId="{2BB8C1C1-751A-41D8-B7B2-12CEDEE9D3D5}" destId="{65A83DB7-9190-4A5C-81CA-775792C9554A}" srcOrd="0" destOrd="0" presId="urn:microsoft.com/office/officeart/2005/8/layout/orgChart1"/>
    <dgm:cxn modelId="{F4F83EDF-4F71-4E75-83A6-6A9B3DFC92F3}" type="presOf" srcId="{0481B2BF-2048-4EDA-A7FE-34217084293F}" destId="{F62D8317-63D8-4E7A-8F12-FD37AB4145E8}" srcOrd="0" destOrd="0" presId="urn:microsoft.com/office/officeart/2005/8/layout/orgChart1"/>
    <dgm:cxn modelId="{3A712DE7-82F2-4A9E-B28B-22D7035E375C}" type="presOf" srcId="{055A4526-C95F-4F7F-A96B-D60D0A55FE22}" destId="{60C005E3-9F83-4BCA-96DB-D0ADD1F637CC}" srcOrd="0" destOrd="0" presId="urn:microsoft.com/office/officeart/2005/8/layout/orgChart1"/>
    <dgm:cxn modelId="{AB6DA5E9-46B7-4B33-832E-C558A7BA1E7A}" type="presOf" srcId="{BE33CE60-8C02-4EF2-87D8-DF0F937BB87C}" destId="{8D58060B-FD38-4A09-BDD8-98472BD89EC7}" srcOrd="0" destOrd="0" presId="urn:microsoft.com/office/officeart/2005/8/layout/orgChart1"/>
    <dgm:cxn modelId="{7F9323F7-CE50-4B35-A6CE-201217BE201C}" srcId="{995430BC-503D-41C6-9C7A-E843D24F41C3}" destId="{E093A045-D845-493F-B61B-A624D7BDAABA}" srcOrd="0" destOrd="0" parTransId="{311E483C-6553-4515-9C4A-FD38BCAC7A80}" sibTransId="{AA8E68E8-681A-48A6-A0AC-9E1278345AD6}"/>
    <dgm:cxn modelId="{F44F01FF-888F-4DEE-8F9F-DA084256CCB4}" type="presOf" srcId="{E093A045-D845-493F-B61B-A624D7BDAABA}" destId="{2E6F673F-3070-4789-8A9B-54290FFB616E}" srcOrd="1" destOrd="0" presId="urn:microsoft.com/office/officeart/2005/8/layout/orgChart1"/>
    <dgm:cxn modelId="{1C3F46EA-DA58-4E28-BE49-31B5DB60D090}" type="presParOf" srcId="{24C037E7-D5A7-43B7-BABF-00D9364B5E44}" destId="{531D065E-B39D-4C3B-A613-BAC97E44C080}" srcOrd="0" destOrd="0" presId="urn:microsoft.com/office/officeart/2005/8/layout/orgChart1"/>
    <dgm:cxn modelId="{AB5BFEDE-9BE3-4030-88F2-52F81AEE7122}" type="presParOf" srcId="{531D065E-B39D-4C3B-A613-BAC97E44C080}" destId="{E097FB96-9B5B-42AE-96EA-7DE2AFFEF6B8}" srcOrd="0" destOrd="0" presId="urn:microsoft.com/office/officeart/2005/8/layout/orgChart1"/>
    <dgm:cxn modelId="{181C58A4-0C1A-44FF-AEE6-265EF5EF79A0}" type="presParOf" srcId="{E097FB96-9B5B-42AE-96EA-7DE2AFFEF6B8}" destId="{A8E27B83-21CD-4760-A0EC-48B6887D94C2}" srcOrd="0" destOrd="0" presId="urn:microsoft.com/office/officeart/2005/8/layout/orgChart1"/>
    <dgm:cxn modelId="{DEA5742D-97B9-4E07-B3CB-E9054460118F}" type="presParOf" srcId="{E097FB96-9B5B-42AE-96EA-7DE2AFFEF6B8}" destId="{90DFEC73-0420-486E-B054-6F1833B31B90}" srcOrd="1" destOrd="0" presId="urn:microsoft.com/office/officeart/2005/8/layout/orgChart1"/>
    <dgm:cxn modelId="{8760F286-DA2D-4AB3-9101-32735108FF4E}" type="presParOf" srcId="{531D065E-B39D-4C3B-A613-BAC97E44C080}" destId="{F4FBB752-EB3D-4219-9FF9-70477B72CF68}" srcOrd="1" destOrd="0" presId="urn:microsoft.com/office/officeart/2005/8/layout/orgChart1"/>
    <dgm:cxn modelId="{59F86609-F7AF-4889-8395-59BC36C2FF5F}" type="presParOf" srcId="{F4FBB752-EB3D-4219-9FF9-70477B72CF68}" destId="{E05AF52D-1810-4BAD-9895-A9938A30E84A}" srcOrd="0" destOrd="0" presId="urn:microsoft.com/office/officeart/2005/8/layout/orgChart1"/>
    <dgm:cxn modelId="{3DDA168F-B8A8-4913-A61F-2C298D80648D}" type="presParOf" srcId="{F4FBB752-EB3D-4219-9FF9-70477B72CF68}" destId="{8FABC974-3B1C-42AC-9B8F-5B542601DE12}" srcOrd="1" destOrd="0" presId="urn:microsoft.com/office/officeart/2005/8/layout/orgChart1"/>
    <dgm:cxn modelId="{1F9D21A3-597F-42B1-95F7-60EB775F1F75}" type="presParOf" srcId="{8FABC974-3B1C-42AC-9B8F-5B542601DE12}" destId="{1042B125-7577-47B4-A28E-44B305E242AF}" srcOrd="0" destOrd="0" presId="urn:microsoft.com/office/officeart/2005/8/layout/orgChart1"/>
    <dgm:cxn modelId="{0DFC7E94-AF15-4C39-8C5B-F16559A3223B}" type="presParOf" srcId="{1042B125-7577-47B4-A28E-44B305E242AF}" destId="{B7EAA06E-33A0-40EE-B9A6-9125639E883F}" srcOrd="0" destOrd="0" presId="urn:microsoft.com/office/officeart/2005/8/layout/orgChart1"/>
    <dgm:cxn modelId="{6E219E1B-A967-4BA3-9FD7-B0CC25AB41F5}" type="presParOf" srcId="{1042B125-7577-47B4-A28E-44B305E242AF}" destId="{30AA5BF5-998F-41E8-B9E2-869EC506ED88}" srcOrd="1" destOrd="0" presId="urn:microsoft.com/office/officeart/2005/8/layout/orgChart1"/>
    <dgm:cxn modelId="{6D671EC9-7364-4C1D-8CD9-7E67CF23B12E}" type="presParOf" srcId="{8FABC974-3B1C-42AC-9B8F-5B542601DE12}" destId="{6A692B53-3A1A-47F8-9219-17094583C14C}" srcOrd="1" destOrd="0" presId="urn:microsoft.com/office/officeart/2005/8/layout/orgChart1"/>
    <dgm:cxn modelId="{ED9C01CE-CC9C-49CB-A6B4-EF9BCFB70E11}" type="presParOf" srcId="{6A692B53-3A1A-47F8-9219-17094583C14C}" destId="{EF04A71B-11AE-4AEA-817A-8FA8C98E97B5}" srcOrd="0" destOrd="0" presId="urn:microsoft.com/office/officeart/2005/8/layout/orgChart1"/>
    <dgm:cxn modelId="{4CA4F356-404A-4AD4-AAFA-C91C519B7752}" type="presParOf" srcId="{6A692B53-3A1A-47F8-9219-17094583C14C}" destId="{0FEF0414-505A-41C4-A496-5726CF22CB0A}" srcOrd="1" destOrd="0" presId="urn:microsoft.com/office/officeart/2005/8/layout/orgChart1"/>
    <dgm:cxn modelId="{D23257F5-6859-477A-9F3B-C6DF80FB2D95}" type="presParOf" srcId="{0FEF0414-505A-41C4-A496-5726CF22CB0A}" destId="{7950DA1F-E7B6-4980-AD65-841FA0CFCC19}" srcOrd="0" destOrd="0" presId="urn:microsoft.com/office/officeart/2005/8/layout/orgChart1"/>
    <dgm:cxn modelId="{DCCF3B31-0909-45BE-91C4-F2FF6568D29D}" type="presParOf" srcId="{7950DA1F-E7B6-4980-AD65-841FA0CFCC19}" destId="{156C0BE1-EC2F-4FC4-B45C-08208D0CC5F2}" srcOrd="0" destOrd="0" presId="urn:microsoft.com/office/officeart/2005/8/layout/orgChart1"/>
    <dgm:cxn modelId="{19FFB341-179A-4A31-A42E-B6DE78571267}" type="presParOf" srcId="{7950DA1F-E7B6-4980-AD65-841FA0CFCC19}" destId="{2E6F673F-3070-4789-8A9B-54290FFB616E}" srcOrd="1" destOrd="0" presId="urn:microsoft.com/office/officeart/2005/8/layout/orgChart1"/>
    <dgm:cxn modelId="{9443F8BF-C8E9-4991-AFE4-B025CF46939C}" type="presParOf" srcId="{0FEF0414-505A-41C4-A496-5726CF22CB0A}" destId="{7585E054-67A2-44DB-A4E8-D12B2AC8BC9C}" srcOrd="1" destOrd="0" presId="urn:microsoft.com/office/officeart/2005/8/layout/orgChart1"/>
    <dgm:cxn modelId="{0BC78731-794F-4AF1-B665-C3A28E8F6DC8}" type="presParOf" srcId="{0FEF0414-505A-41C4-A496-5726CF22CB0A}" destId="{88F0B44F-BBCA-4BC7-8767-B7B1E7B15CC4}" srcOrd="2" destOrd="0" presId="urn:microsoft.com/office/officeart/2005/8/layout/orgChart1"/>
    <dgm:cxn modelId="{1D209F87-7D3D-4B81-AB58-0DCE202D8099}" type="presParOf" srcId="{8FABC974-3B1C-42AC-9B8F-5B542601DE12}" destId="{247F1BB8-0F87-4BA4-9068-38B7679132E2}" srcOrd="2" destOrd="0" presId="urn:microsoft.com/office/officeart/2005/8/layout/orgChart1"/>
    <dgm:cxn modelId="{73AEF78E-4F26-4A08-809B-D9E12ECA5FD2}" type="presParOf" srcId="{F4FBB752-EB3D-4219-9FF9-70477B72CF68}" destId="{F62D8317-63D8-4E7A-8F12-FD37AB4145E8}" srcOrd="2" destOrd="0" presId="urn:microsoft.com/office/officeart/2005/8/layout/orgChart1"/>
    <dgm:cxn modelId="{C70A48FE-E27E-40B0-A176-3D90E583F984}" type="presParOf" srcId="{F4FBB752-EB3D-4219-9FF9-70477B72CF68}" destId="{884E534C-CD77-4E58-A86C-15A07FF02501}" srcOrd="3" destOrd="0" presId="urn:microsoft.com/office/officeart/2005/8/layout/orgChart1"/>
    <dgm:cxn modelId="{A461F246-A44A-4468-8AB2-F39455F58C7E}" type="presParOf" srcId="{884E534C-CD77-4E58-A86C-15A07FF02501}" destId="{A8DA5980-91C7-4D44-95FF-883B39E331F5}" srcOrd="0" destOrd="0" presId="urn:microsoft.com/office/officeart/2005/8/layout/orgChart1"/>
    <dgm:cxn modelId="{EAFBC24A-C4D3-4ED5-8681-6BD3DC81AECD}" type="presParOf" srcId="{A8DA5980-91C7-4D44-95FF-883B39E331F5}" destId="{B9C7BE8E-A04C-4C61-A16A-1072180B1B7D}" srcOrd="0" destOrd="0" presId="urn:microsoft.com/office/officeart/2005/8/layout/orgChart1"/>
    <dgm:cxn modelId="{2723A6A4-7272-4E5F-BDF9-C2373905F1F7}" type="presParOf" srcId="{A8DA5980-91C7-4D44-95FF-883B39E331F5}" destId="{9A5CB0CD-ED2F-4333-AD6F-AFB0507C2C4D}" srcOrd="1" destOrd="0" presId="urn:microsoft.com/office/officeart/2005/8/layout/orgChart1"/>
    <dgm:cxn modelId="{57AEAD0B-0E1D-40E6-A573-6FA3F46D9676}" type="presParOf" srcId="{884E534C-CD77-4E58-A86C-15A07FF02501}" destId="{8E6570E5-57A2-40AE-9946-7A1207C6F4EF}" srcOrd="1" destOrd="0" presId="urn:microsoft.com/office/officeart/2005/8/layout/orgChart1"/>
    <dgm:cxn modelId="{DCA015FD-E723-4E63-9FD9-2CFAEEC61297}" type="presParOf" srcId="{884E534C-CD77-4E58-A86C-15A07FF02501}" destId="{51752B3C-91F3-4063-8CBF-33257DAE1445}" srcOrd="2" destOrd="0" presId="urn:microsoft.com/office/officeart/2005/8/layout/orgChart1"/>
    <dgm:cxn modelId="{41A40A7E-A6A4-4F6E-AE36-2687D4EB56A2}" type="presParOf" srcId="{F4FBB752-EB3D-4219-9FF9-70477B72CF68}" destId="{65A83DB7-9190-4A5C-81CA-775792C9554A}" srcOrd="4" destOrd="0" presId="urn:microsoft.com/office/officeart/2005/8/layout/orgChart1"/>
    <dgm:cxn modelId="{2986124C-CBBB-4218-92FF-8B8B62DEFF38}" type="presParOf" srcId="{F4FBB752-EB3D-4219-9FF9-70477B72CF68}" destId="{DF3152F7-84AD-45F7-8F6E-7DF4082FE90F}" srcOrd="5" destOrd="0" presId="urn:microsoft.com/office/officeart/2005/8/layout/orgChart1"/>
    <dgm:cxn modelId="{4B3DA67D-DD7D-4ABF-A622-AE15F5C0226F}" type="presParOf" srcId="{DF3152F7-84AD-45F7-8F6E-7DF4082FE90F}" destId="{E718B1FA-A806-4224-A94E-18A9C535E6E5}" srcOrd="0" destOrd="0" presId="urn:microsoft.com/office/officeart/2005/8/layout/orgChart1"/>
    <dgm:cxn modelId="{41A807D2-91EE-4ACE-BD0F-44C648636D25}" type="presParOf" srcId="{E718B1FA-A806-4224-A94E-18A9C535E6E5}" destId="{60C005E3-9F83-4BCA-96DB-D0ADD1F637CC}" srcOrd="0" destOrd="0" presId="urn:microsoft.com/office/officeart/2005/8/layout/orgChart1"/>
    <dgm:cxn modelId="{F79E047A-0983-479D-80C8-3B0DF95F8B88}" type="presParOf" srcId="{E718B1FA-A806-4224-A94E-18A9C535E6E5}" destId="{BC382EB4-7448-40BE-BCE3-3C4FC676C1EA}" srcOrd="1" destOrd="0" presId="urn:microsoft.com/office/officeart/2005/8/layout/orgChart1"/>
    <dgm:cxn modelId="{08372EA3-0EDB-43EE-BFB1-9267098CE674}" type="presParOf" srcId="{DF3152F7-84AD-45F7-8F6E-7DF4082FE90F}" destId="{230CE6AA-099A-4B26-BAEF-F299A6700B44}" srcOrd="1" destOrd="0" presId="urn:microsoft.com/office/officeart/2005/8/layout/orgChart1"/>
    <dgm:cxn modelId="{60B1C185-664D-479F-8E71-77C99635C131}" type="presParOf" srcId="{DF3152F7-84AD-45F7-8F6E-7DF4082FE90F}" destId="{CC46C08E-49BD-4C61-AA94-BA82A3AC2AFE}" srcOrd="2" destOrd="0" presId="urn:microsoft.com/office/officeart/2005/8/layout/orgChart1"/>
    <dgm:cxn modelId="{5E73A388-39DB-40E4-8201-502168FFC07A}" type="presParOf" srcId="{F4FBB752-EB3D-4219-9FF9-70477B72CF68}" destId="{29F47458-4EF6-406C-8EFD-A7C655F74B5D}" srcOrd="6" destOrd="0" presId="urn:microsoft.com/office/officeart/2005/8/layout/orgChart1"/>
    <dgm:cxn modelId="{EEE09033-2EB8-4E07-A972-2638A9A31D4A}" type="presParOf" srcId="{F4FBB752-EB3D-4219-9FF9-70477B72CF68}" destId="{45A6F65F-2D7B-482C-AD9B-E7E27A34C54E}" srcOrd="7" destOrd="0" presId="urn:microsoft.com/office/officeart/2005/8/layout/orgChart1"/>
    <dgm:cxn modelId="{B0B137D4-A0E6-4898-9542-343961DB2A54}" type="presParOf" srcId="{45A6F65F-2D7B-482C-AD9B-E7E27A34C54E}" destId="{6B183F6B-16E6-4D1B-B0A2-C87F547D83B1}" srcOrd="0" destOrd="0" presId="urn:microsoft.com/office/officeart/2005/8/layout/orgChart1"/>
    <dgm:cxn modelId="{9FC9680B-0447-4F96-B2BF-5CF9C342D91A}" type="presParOf" srcId="{6B183F6B-16E6-4D1B-B0A2-C87F547D83B1}" destId="{DFB7E7E5-941F-494B-92F5-21244471C204}" srcOrd="0" destOrd="0" presId="urn:microsoft.com/office/officeart/2005/8/layout/orgChart1"/>
    <dgm:cxn modelId="{31073367-A1F4-4FFA-9452-2566D77E8233}" type="presParOf" srcId="{6B183F6B-16E6-4D1B-B0A2-C87F547D83B1}" destId="{E80B02F7-7837-455B-AA33-CDD33127F5D4}" srcOrd="1" destOrd="0" presId="urn:microsoft.com/office/officeart/2005/8/layout/orgChart1"/>
    <dgm:cxn modelId="{9021E017-480C-4E8A-BA93-0227CA1D963A}" type="presParOf" srcId="{45A6F65F-2D7B-482C-AD9B-E7E27A34C54E}" destId="{313B7CB3-9212-49C1-B989-4F13F58ABFDA}" srcOrd="1" destOrd="0" presId="urn:microsoft.com/office/officeart/2005/8/layout/orgChart1"/>
    <dgm:cxn modelId="{290EC5F5-4831-4244-9B30-16385F3329DE}" type="presParOf" srcId="{45A6F65F-2D7B-482C-AD9B-E7E27A34C54E}" destId="{29D4B27E-1CF8-4F7E-ADE8-21E3579E1FA8}" srcOrd="2" destOrd="0" presId="urn:microsoft.com/office/officeart/2005/8/layout/orgChart1"/>
    <dgm:cxn modelId="{12108D4E-F353-405E-8BFE-C8960DB18906}" type="presParOf" srcId="{F4FBB752-EB3D-4219-9FF9-70477B72CF68}" destId="{8A5F0B30-3DC8-4424-9A17-F6AB0936BBDD}" srcOrd="8" destOrd="0" presId="urn:microsoft.com/office/officeart/2005/8/layout/orgChart1"/>
    <dgm:cxn modelId="{E0FE993F-0C06-447C-86FB-3C39372EA83D}" type="presParOf" srcId="{F4FBB752-EB3D-4219-9FF9-70477B72CF68}" destId="{8581439E-B32B-48D7-BA5D-4D6C83714CAB}" srcOrd="9" destOrd="0" presId="urn:microsoft.com/office/officeart/2005/8/layout/orgChart1"/>
    <dgm:cxn modelId="{A81EBF6C-E8F2-409B-BE3B-A9ED1D3074C6}" type="presParOf" srcId="{8581439E-B32B-48D7-BA5D-4D6C83714CAB}" destId="{0954C8CA-007D-4385-979F-702406249DF7}" srcOrd="0" destOrd="0" presId="urn:microsoft.com/office/officeart/2005/8/layout/orgChart1"/>
    <dgm:cxn modelId="{01B83F44-8405-4EA0-956B-A50A57700647}" type="presParOf" srcId="{0954C8CA-007D-4385-979F-702406249DF7}" destId="{242AACD3-7676-4662-A7F3-2F553F55732E}" srcOrd="0" destOrd="0" presId="urn:microsoft.com/office/officeart/2005/8/layout/orgChart1"/>
    <dgm:cxn modelId="{E27E8810-5EC9-4858-95B3-D73FD3EC34DE}" type="presParOf" srcId="{0954C8CA-007D-4385-979F-702406249DF7}" destId="{BB040EB9-6EC0-49CC-8D7C-B66D10669709}" srcOrd="1" destOrd="0" presId="urn:microsoft.com/office/officeart/2005/8/layout/orgChart1"/>
    <dgm:cxn modelId="{1AE5B96A-4A7C-4BE3-BFA2-A8DDA5696E04}" type="presParOf" srcId="{8581439E-B32B-48D7-BA5D-4D6C83714CAB}" destId="{522AF6A7-B55F-45E5-9EBE-36F69B911721}" srcOrd="1" destOrd="0" presId="urn:microsoft.com/office/officeart/2005/8/layout/orgChart1"/>
    <dgm:cxn modelId="{770151E1-5420-4037-96CB-73A303F8A4FF}" type="presParOf" srcId="{8581439E-B32B-48D7-BA5D-4D6C83714CAB}" destId="{25BC18B8-BC1C-44AF-9E57-138862876729}" srcOrd="2" destOrd="0" presId="urn:microsoft.com/office/officeart/2005/8/layout/orgChart1"/>
    <dgm:cxn modelId="{6A9E9B92-CE22-40F3-BC3F-65C4ED698E46}" type="presParOf" srcId="{531D065E-B39D-4C3B-A613-BAC97E44C080}" destId="{1813968D-FF0F-4649-9A13-B6B269DD3E99}" srcOrd="2" destOrd="0" presId="urn:microsoft.com/office/officeart/2005/8/layout/orgChart1"/>
    <dgm:cxn modelId="{3DCC283D-1E2E-4F00-80C6-FAFDF7F8385D}" type="presParOf" srcId="{1813968D-FF0F-4649-9A13-B6B269DD3E99}" destId="{8D58060B-FD38-4A09-BDD8-98472BD89EC7}" srcOrd="0" destOrd="0" presId="urn:microsoft.com/office/officeart/2005/8/layout/orgChart1"/>
    <dgm:cxn modelId="{9017839E-89E8-4594-8178-21EEC52E8298}" type="presParOf" srcId="{1813968D-FF0F-4649-9A13-B6B269DD3E99}" destId="{C9211EA6-BDDE-49BF-B2D8-AA751DDCFB98}" srcOrd="1" destOrd="0" presId="urn:microsoft.com/office/officeart/2005/8/layout/orgChart1"/>
    <dgm:cxn modelId="{F4E07E17-9605-4A6F-BD2A-F9C4347558BE}" type="presParOf" srcId="{C9211EA6-BDDE-49BF-B2D8-AA751DDCFB98}" destId="{28E0E53C-BE4F-4B94-8BD8-34A61A8A3213}" srcOrd="0" destOrd="0" presId="urn:microsoft.com/office/officeart/2005/8/layout/orgChart1"/>
    <dgm:cxn modelId="{8D9A02C4-42F3-4701-A00A-E6D7B81F026E}" type="presParOf" srcId="{28E0E53C-BE4F-4B94-8BD8-34A61A8A3213}" destId="{26A7678E-CC6B-442F-B0BB-7BAEAC180361}" srcOrd="0" destOrd="0" presId="urn:microsoft.com/office/officeart/2005/8/layout/orgChart1"/>
    <dgm:cxn modelId="{C1EABA8D-40D4-4352-9316-DE51848A3226}" type="presParOf" srcId="{28E0E53C-BE4F-4B94-8BD8-34A61A8A3213}" destId="{570EE917-DFE1-4363-9542-B51701137905}" srcOrd="1" destOrd="0" presId="urn:microsoft.com/office/officeart/2005/8/layout/orgChart1"/>
    <dgm:cxn modelId="{63984D5B-104D-4C34-995C-BF7A739EF335}" type="presParOf" srcId="{C9211EA6-BDDE-49BF-B2D8-AA751DDCFB98}" destId="{FE5E1FEE-A4F2-402C-B71A-FE556DD013E0}" srcOrd="1" destOrd="0" presId="urn:microsoft.com/office/officeart/2005/8/layout/orgChart1"/>
    <dgm:cxn modelId="{68052F52-1DE8-43DA-B1E3-5D6598E8DEC2}" type="presParOf" srcId="{C9211EA6-BDDE-49BF-B2D8-AA751DDCFB98}" destId="{7A241E89-43B2-45C5-BE1A-D8597164169F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288E95F3-759F-44BB-8A96-58E51E97F49E}" type="doc">
      <dgm:prSet loTypeId="urn:microsoft.com/office/officeart/2008/layout/NameandTitleOrganizational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b-NO"/>
        </a:p>
      </dgm:t>
    </dgm:pt>
    <dgm:pt modelId="{541D500E-2253-4B8A-96C5-D0BC76B09F0C}">
      <dgm:prSet phldrT="[Tekst]"/>
      <dgm:spPr>
        <a:solidFill>
          <a:srgbClr val="48B4AB"/>
        </a:solidFill>
        <a:ln>
          <a:solidFill>
            <a:schemeClr val="bg2">
              <a:lumMod val="50000"/>
            </a:schemeClr>
          </a:solidFill>
        </a:ln>
      </dgm:spPr>
      <dgm:t>
        <a:bodyPr/>
        <a:lstStyle/>
        <a:p>
          <a:r>
            <a:rPr lang="nb-NO" dirty="0"/>
            <a:t>Kultur og fritid</a:t>
          </a:r>
        </a:p>
      </dgm:t>
    </dgm:pt>
    <dgm:pt modelId="{AE7CF65D-0F86-434B-8A95-EF2AECD67557}" type="parTrans" cxnId="{7DC21FCD-BBEA-4217-B468-7F53F2030EF2}">
      <dgm:prSet/>
      <dgm:spPr/>
      <dgm:t>
        <a:bodyPr/>
        <a:lstStyle/>
        <a:p>
          <a:endParaRPr lang="nb-NO"/>
        </a:p>
      </dgm:t>
    </dgm:pt>
    <dgm:pt modelId="{64412F14-4B96-4161-9ABC-FB67CE998021}" type="sibTrans" cxnId="{7DC21FCD-BBEA-4217-B468-7F53F2030EF2}">
      <dgm:prSet custT="1"/>
      <dgm:spPr>
        <a:ln>
          <a:solidFill>
            <a:schemeClr val="bg2">
              <a:lumMod val="50000"/>
            </a:schemeClr>
          </a:solidFill>
        </a:ln>
      </dgm:spPr>
      <dgm:t>
        <a:bodyPr/>
        <a:lstStyle/>
        <a:p>
          <a:r>
            <a:rPr lang="nb-NO" sz="1300" dirty="0"/>
            <a:t>Trude Storheim</a:t>
          </a:r>
        </a:p>
      </dgm:t>
    </dgm:pt>
    <dgm:pt modelId="{93A0AE5F-0D65-436E-8C4B-560DE18A1048}">
      <dgm:prSet phldrT="[Tekst]"/>
      <dgm:spPr>
        <a:solidFill>
          <a:srgbClr val="48B4AB"/>
        </a:solidFill>
        <a:ln>
          <a:solidFill>
            <a:schemeClr val="bg2">
              <a:lumMod val="50000"/>
            </a:schemeClr>
          </a:solidFill>
        </a:ln>
      </dgm:spPr>
      <dgm:t>
        <a:bodyPr/>
        <a:lstStyle/>
        <a:p>
          <a:r>
            <a:rPr lang="nb-NO" dirty="0"/>
            <a:t>Kulturarbeid</a:t>
          </a:r>
        </a:p>
      </dgm:t>
    </dgm:pt>
    <dgm:pt modelId="{D0D193B9-ACDE-4DF7-BCCE-0AA76228F16E}" type="parTrans" cxnId="{A2A02473-45A9-4780-B55E-3C47E4BA4135}">
      <dgm:prSet/>
      <dgm:spPr>
        <a:ln>
          <a:solidFill>
            <a:schemeClr val="bg2">
              <a:lumMod val="50000"/>
            </a:schemeClr>
          </a:solidFill>
        </a:ln>
      </dgm:spPr>
      <dgm:t>
        <a:bodyPr/>
        <a:lstStyle/>
        <a:p>
          <a:endParaRPr lang="nb-NO"/>
        </a:p>
      </dgm:t>
    </dgm:pt>
    <dgm:pt modelId="{1245C2A3-D62D-4170-97ED-D3BF87B95C07}" type="sibTrans" cxnId="{A2A02473-45A9-4780-B55E-3C47E4BA4135}">
      <dgm:prSet custT="1"/>
      <dgm:spPr>
        <a:ln>
          <a:solidFill>
            <a:schemeClr val="bg2">
              <a:lumMod val="50000"/>
            </a:schemeClr>
          </a:solidFill>
        </a:ln>
      </dgm:spPr>
      <dgm:t>
        <a:bodyPr/>
        <a:lstStyle/>
        <a:p>
          <a:r>
            <a:rPr lang="nb-NO" sz="1200" dirty="0"/>
            <a:t>Trude Storheim</a:t>
          </a:r>
        </a:p>
      </dgm:t>
    </dgm:pt>
    <dgm:pt modelId="{71F2D04F-BD85-4044-93A8-D3425F5EBE4C}">
      <dgm:prSet phldrT="[Tekst]"/>
      <dgm:spPr>
        <a:solidFill>
          <a:srgbClr val="48B4AB"/>
        </a:solidFill>
        <a:ln>
          <a:solidFill>
            <a:schemeClr val="bg2">
              <a:lumMod val="50000"/>
            </a:schemeClr>
          </a:solidFill>
        </a:ln>
      </dgm:spPr>
      <dgm:t>
        <a:bodyPr/>
        <a:lstStyle/>
        <a:p>
          <a:r>
            <a:rPr lang="nb-NO" dirty="0"/>
            <a:t>Kulturhus</a:t>
          </a:r>
        </a:p>
      </dgm:t>
    </dgm:pt>
    <dgm:pt modelId="{86B8C962-F555-41CE-8016-3D8F3D10ECE7}" type="parTrans" cxnId="{43E7C074-EF20-499E-B341-149FBEDA3E66}">
      <dgm:prSet/>
      <dgm:spPr>
        <a:ln>
          <a:solidFill>
            <a:schemeClr val="bg2">
              <a:lumMod val="50000"/>
            </a:schemeClr>
          </a:solidFill>
        </a:ln>
      </dgm:spPr>
      <dgm:t>
        <a:bodyPr/>
        <a:lstStyle/>
        <a:p>
          <a:endParaRPr lang="nb-NO"/>
        </a:p>
      </dgm:t>
    </dgm:pt>
    <dgm:pt modelId="{99970567-0D0C-4ACD-89BB-3FAD4829FBF8}" type="sibTrans" cxnId="{43E7C074-EF20-499E-B341-149FBEDA3E66}">
      <dgm:prSet custT="1"/>
      <dgm:spPr>
        <a:ln>
          <a:solidFill>
            <a:schemeClr val="bg2">
              <a:lumMod val="50000"/>
            </a:schemeClr>
          </a:solidFill>
        </a:ln>
      </dgm:spPr>
      <dgm:t>
        <a:bodyPr/>
        <a:lstStyle/>
        <a:p>
          <a:endParaRPr lang="nb-NO" sz="1300" dirty="0"/>
        </a:p>
      </dgm:t>
    </dgm:pt>
    <dgm:pt modelId="{56D1BDAA-89E3-4029-80C1-930EC3554D31}">
      <dgm:prSet phldrT="[Tekst]"/>
      <dgm:spPr>
        <a:solidFill>
          <a:srgbClr val="48B4AB"/>
        </a:solidFill>
        <a:ln>
          <a:solidFill>
            <a:schemeClr val="bg2">
              <a:lumMod val="50000"/>
            </a:schemeClr>
          </a:solidFill>
        </a:ln>
      </dgm:spPr>
      <dgm:t>
        <a:bodyPr/>
        <a:lstStyle/>
        <a:p>
          <a:r>
            <a:rPr lang="nb-NO" dirty="0" err="1"/>
            <a:t>Kulturskule</a:t>
          </a:r>
          <a:endParaRPr lang="nb-NO" dirty="0"/>
        </a:p>
      </dgm:t>
    </dgm:pt>
    <dgm:pt modelId="{7858E51A-4974-4BEE-B090-EBDFFDD5B5EF}" type="parTrans" cxnId="{99E632FD-229B-453E-A38D-76C007893D8B}">
      <dgm:prSet/>
      <dgm:spPr>
        <a:ln>
          <a:solidFill>
            <a:schemeClr val="bg2">
              <a:lumMod val="50000"/>
            </a:schemeClr>
          </a:solidFill>
        </a:ln>
      </dgm:spPr>
      <dgm:t>
        <a:bodyPr/>
        <a:lstStyle/>
        <a:p>
          <a:endParaRPr lang="nb-NO"/>
        </a:p>
      </dgm:t>
    </dgm:pt>
    <dgm:pt modelId="{0EA15B41-0DD9-4694-ABDB-748C82183BDA}" type="sibTrans" cxnId="{99E632FD-229B-453E-A38D-76C007893D8B}">
      <dgm:prSet custT="1"/>
      <dgm:spPr>
        <a:ln>
          <a:solidFill>
            <a:schemeClr val="bg2">
              <a:lumMod val="50000"/>
            </a:schemeClr>
          </a:solidFill>
        </a:ln>
      </dgm:spPr>
      <dgm:t>
        <a:bodyPr/>
        <a:lstStyle/>
        <a:p>
          <a:r>
            <a:rPr lang="nb-NO" sz="1300" dirty="0"/>
            <a:t>Oddvar Nøstdal</a:t>
          </a:r>
        </a:p>
      </dgm:t>
    </dgm:pt>
    <dgm:pt modelId="{905DD214-CFB7-4EF8-8F6C-C5BA02532584}">
      <dgm:prSet phldrT="[Tekst]"/>
      <dgm:spPr>
        <a:solidFill>
          <a:srgbClr val="48B4AB"/>
        </a:solidFill>
        <a:ln>
          <a:solidFill>
            <a:schemeClr val="bg2">
              <a:lumMod val="50000"/>
            </a:schemeClr>
          </a:solidFill>
        </a:ln>
      </dgm:spPr>
      <dgm:t>
        <a:bodyPr/>
        <a:lstStyle/>
        <a:p>
          <a:r>
            <a:rPr lang="nb-NO" dirty="0"/>
            <a:t>Bibliotek</a:t>
          </a:r>
        </a:p>
      </dgm:t>
    </dgm:pt>
    <dgm:pt modelId="{80B5639F-BFEA-4E8D-AD05-2EDB32C87DC3}" type="parTrans" cxnId="{12B3D7DD-8B19-4905-AF3F-8FC3A6EBEB4E}">
      <dgm:prSet/>
      <dgm:spPr>
        <a:ln>
          <a:solidFill>
            <a:schemeClr val="bg2">
              <a:lumMod val="50000"/>
            </a:schemeClr>
          </a:solidFill>
        </a:ln>
      </dgm:spPr>
      <dgm:t>
        <a:bodyPr/>
        <a:lstStyle/>
        <a:p>
          <a:endParaRPr lang="nb-NO"/>
        </a:p>
      </dgm:t>
    </dgm:pt>
    <dgm:pt modelId="{AC316746-A9AE-40FA-9EA6-0823CDFE58CD}" type="sibTrans" cxnId="{12B3D7DD-8B19-4905-AF3F-8FC3A6EBEB4E}">
      <dgm:prSet custT="1"/>
      <dgm:spPr>
        <a:ln>
          <a:solidFill>
            <a:schemeClr val="bg2">
              <a:lumMod val="50000"/>
            </a:schemeClr>
          </a:solidFill>
        </a:ln>
      </dgm:spPr>
      <dgm:t>
        <a:bodyPr/>
        <a:lstStyle/>
        <a:p>
          <a:r>
            <a:rPr lang="nb-NO" sz="1300" dirty="0"/>
            <a:t>Kirsten Aga </a:t>
          </a:r>
        </a:p>
      </dgm:t>
    </dgm:pt>
    <dgm:pt modelId="{163F01B0-40FA-4264-A413-5AF5AA006FDC}">
      <dgm:prSet phldrT="[Tekst]"/>
      <dgm:spPr>
        <a:solidFill>
          <a:srgbClr val="48B4AB"/>
        </a:solidFill>
        <a:ln>
          <a:solidFill>
            <a:schemeClr val="bg2">
              <a:lumMod val="50000"/>
            </a:schemeClr>
          </a:solidFill>
        </a:ln>
      </dgm:spPr>
      <dgm:t>
        <a:bodyPr/>
        <a:lstStyle/>
        <a:p>
          <a:r>
            <a:rPr lang="nb-NO" dirty="0"/>
            <a:t>Ungdomsarbeid</a:t>
          </a:r>
        </a:p>
      </dgm:t>
    </dgm:pt>
    <dgm:pt modelId="{7F033AF3-D1EF-4822-80D3-A849508B2773}" type="parTrans" cxnId="{36467ADA-205F-4B81-90CC-ACB648FE104C}">
      <dgm:prSet/>
      <dgm:spPr>
        <a:ln>
          <a:solidFill>
            <a:schemeClr val="bg2">
              <a:lumMod val="50000"/>
            </a:schemeClr>
          </a:solidFill>
        </a:ln>
      </dgm:spPr>
      <dgm:t>
        <a:bodyPr/>
        <a:lstStyle/>
        <a:p>
          <a:endParaRPr lang="nb-NO"/>
        </a:p>
      </dgm:t>
    </dgm:pt>
    <dgm:pt modelId="{738C5101-E457-4E8B-AAFA-967B1824BB81}" type="sibTrans" cxnId="{36467ADA-205F-4B81-90CC-ACB648FE104C}">
      <dgm:prSet custT="1"/>
      <dgm:spPr>
        <a:ln>
          <a:solidFill>
            <a:schemeClr val="bg2">
              <a:lumMod val="50000"/>
            </a:schemeClr>
          </a:solidFill>
        </a:ln>
      </dgm:spPr>
      <dgm:t>
        <a:bodyPr/>
        <a:lstStyle/>
        <a:p>
          <a:r>
            <a:rPr lang="nb-NO" sz="1300" dirty="0"/>
            <a:t>Lars Egil Sjøtun</a:t>
          </a:r>
        </a:p>
      </dgm:t>
    </dgm:pt>
    <dgm:pt modelId="{B5D6519F-6831-41A1-81E8-F746C4B8A2FD}" type="pres">
      <dgm:prSet presAssocID="{288E95F3-759F-44BB-8A96-58E51E97F49E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945CB024-759A-4B50-B386-A2DFE07181AC}" type="pres">
      <dgm:prSet presAssocID="{541D500E-2253-4B8A-96C5-D0BC76B09F0C}" presName="hierRoot1" presStyleCnt="0">
        <dgm:presLayoutVars>
          <dgm:hierBranch val="init"/>
        </dgm:presLayoutVars>
      </dgm:prSet>
      <dgm:spPr/>
    </dgm:pt>
    <dgm:pt modelId="{0EF53008-7960-4BC5-9266-9C2FDAF5A89F}" type="pres">
      <dgm:prSet presAssocID="{541D500E-2253-4B8A-96C5-D0BC76B09F0C}" presName="rootComposite1" presStyleCnt="0"/>
      <dgm:spPr/>
    </dgm:pt>
    <dgm:pt modelId="{1020C889-30DD-421E-88A4-1D22FC3C0CFC}" type="pres">
      <dgm:prSet presAssocID="{541D500E-2253-4B8A-96C5-D0BC76B09F0C}" presName="rootText1" presStyleLbl="node0" presStyleIdx="0" presStyleCnt="1" custScaleX="88671" custScaleY="105203">
        <dgm:presLayoutVars>
          <dgm:chMax/>
          <dgm:chPref val="3"/>
        </dgm:presLayoutVars>
      </dgm:prSet>
      <dgm:spPr>
        <a:prstGeom prst="roundRect">
          <a:avLst/>
        </a:prstGeom>
      </dgm:spPr>
    </dgm:pt>
    <dgm:pt modelId="{282AFC8C-F15D-47EE-ACFA-61098CCDF5ED}" type="pres">
      <dgm:prSet presAssocID="{541D500E-2253-4B8A-96C5-D0BC76B09F0C}" presName="titleText1" presStyleLbl="fgAcc0" presStyleIdx="0" presStyleCnt="1">
        <dgm:presLayoutVars>
          <dgm:chMax val="0"/>
          <dgm:chPref val="0"/>
        </dgm:presLayoutVars>
      </dgm:prSet>
      <dgm:spPr>
        <a:prstGeom prst="roundRect">
          <a:avLst/>
        </a:prstGeom>
      </dgm:spPr>
    </dgm:pt>
    <dgm:pt modelId="{78DC64FB-A6FE-4BAE-AC29-D75ADF1746A4}" type="pres">
      <dgm:prSet presAssocID="{541D500E-2253-4B8A-96C5-D0BC76B09F0C}" presName="rootConnector1" presStyleLbl="node1" presStyleIdx="0" presStyleCnt="5"/>
      <dgm:spPr/>
    </dgm:pt>
    <dgm:pt modelId="{3F058A1D-5B98-47A5-9A82-52444EF2498D}" type="pres">
      <dgm:prSet presAssocID="{541D500E-2253-4B8A-96C5-D0BC76B09F0C}" presName="hierChild2" presStyleCnt="0"/>
      <dgm:spPr/>
    </dgm:pt>
    <dgm:pt modelId="{ED55DF84-60E7-49D8-911F-8AC4B1523F60}" type="pres">
      <dgm:prSet presAssocID="{D0D193B9-ACDE-4DF7-BCCE-0AA76228F16E}" presName="Name37" presStyleLbl="parChTrans1D2" presStyleIdx="0" presStyleCnt="5"/>
      <dgm:spPr/>
    </dgm:pt>
    <dgm:pt modelId="{A3C8D6F1-A6F0-4CFF-B415-BA0C743F94FB}" type="pres">
      <dgm:prSet presAssocID="{93A0AE5F-0D65-436E-8C4B-560DE18A1048}" presName="hierRoot2" presStyleCnt="0">
        <dgm:presLayoutVars>
          <dgm:hierBranch val="init"/>
        </dgm:presLayoutVars>
      </dgm:prSet>
      <dgm:spPr/>
    </dgm:pt>
    <dgm:pt modelId="{8B940BC7-BC99-4F67-AA82-09F5C4EF447D}" type="pres">
      <dgm:prSet presAssocID="{93A0AE5F-0D65-436E-8C4B-560DE18A1048}" presName="rootComposite" presStyleCnt="0"/>
      <dgm:spPr/>
    </dgm:pt>
    <dgm:pt modelId="{C7C06720-C3D3-4731-B6E0-9EAC51796260}" type="pres">
      <dgm:prSet presAssocID="{93A0AE5F-0D65-436E-8C4B-560DE18A1048}" presName="rootText" presStyleLbl="node1" presStyleIdx="0" presStyleCnt="5">
        <dgm:presLayoutVars>
          <dgm:chMax/>
          <dgm:chPref val="3"/>
        </dgm:presLayoutVars>
      </dgm:prSet>
      <dgm:spPr>
        <a:prstGeom prst="roundRect">
          <a:avLst/>
        </a:prstGeom>
      </dgm:spPr>
    </dgm:pt>
    <dgm:pt modelId="{166CF52C-685D-483E-9022-64755A2A6FF0}" type="pres">
      <dgm:prSet presAssocID="{93A0AE5F-0D65-436E-8C4B-560DE18A1048}" presName="titleText2" presStyleLbl="fgAcc1" presStyleIdx="0" presStyleCnt="5">
        <dgm:presLayoutVars>
          <dgm:chMax val="0"/>
          <dgm:chPref val="0"/>
        </dgm:presLayoutVars>
      </dgm:prSet>
      <dgm:spPr>
        <a:prstGeom prst="roundRect">
          <a:avLst/>
        </a:prstGeom>
      </dgm:spPr>
    </dgm:pt>
    <dgm:pt modelId="{BC76798A-10A0-44B5-A8EA-C479842D5A1F}" type="pres">
      <dgm:prSet presAssocID="{93A0AE5F-0D65-436E-8C4B-560DE18A1048}" presName="rootConnector" presStyleLbl="node2" presStyleIdx="0" presStyleCnt="0"/>
      <dgm:spPr/>
    </dgm:pt>
    <dgm:pt modelId="{2E53EA42-DA7C-4A84-B742-50E182DF4779}" type="pres">
      <dgm:prSet presAssocID="{93A0AE5F-0D65-436E-8C4B-560DE18A1048}" presName="hierChild4" presStyleCnt="0"/>
      <dgm:spPr/>
    </dgm:pt>
    <dgm:pt modelId="{F09FABB1-BADB-46D8-88C2-0355F58BE09D}" type="pres">
      <dgm:prSet presAssocID="{93A0AE5F-0D65-436E-8C4B-560DE18A1048}" presName="hierChild5" presStyleCnt="0"/>
      <dgm:spPr/>
    </dgm:pt>
    <dgm:pt modelId="{3795755F-BAFE-464A-963B-3C9FC14D16F8}" type="pres">
      <dgm:prSet presAssocID="{86B8C962-F555-41CE-8016-3D8F3D10ECE7}" presName="Name37" presStyleLbl="parChTrans1D2" presStyleIdx="1" presStyleCnt="5"/>
      <dgm:spPr/>
    </dgm:pt>
    <dgm:pt modelId="{3227E454-B5C9-4DED-B6BF-1A75613796A1}" type="pres">
      <dgm:prSet presAssocID="{71F2D04F-BD85-4044-93A8-D3425F5EBE4C}" presName="hierRoot2" presStyleCnt="0">
        <dgm:presLayoutVars>
          <dgm:hierBranch val="init"/>
        </dgm:presLayoutVars>
      </dgm:prSet>
      <dgm:spPr/>
    </dgm:pt>
    <dgm:pt modelId="{A9A08131-8596-45A2-B50F-2C294DA60DC0}" type="pres">
      <dgm:prSet presAssocID="{71F2D04F-BD85-4044-93A8-D3425F5EBE4C}" presName="rootComposite" presStyleCnt="0"/>
      <dgm:spPr/>
    </dgm:pt>
    <dgm:pt modelId="{4318817A-578B-4E27-9C5D-EC8DA82160CE}" type="pres">
      <dgm:prSet presAssocID="{71F2D04F-BD85-4044-93A8-D3425F5EBE4C}" presName="rootText" presStyleLbl="node1" presStyleIdx="1" presStyleCnt="5">
        <dgm:presLayoutVars>
          <dgm:chMax/>
          <dgm:chPref val="3"/>
        </dgm:presLayoutVars>
      </dgm:prSet>
      <dgm:spPr>
        <a:prstGeom prst="roundRect">
          <a:avLst/>
        </a:prstGeom>
      </dgm:spPr>
    </dgm:pt>
    <dgm:pt modelId="{3C82CC83-340D-4624-8720-797A6C655D18}" type="pres">
      <dgm:prSet presAssocID="{71F2D04F-BD85-4044-93A8-D3425F5EBE4C}" presName="titleText2" presStyleLbl="fgAcc1" presStyleIdx="1" presStyleCnt="5">
        <dgm:presLayoutVars>
          <dgm:chMax val="0"/>
          <dgm:chPref val="0"/>
        </dgm:presLayoutVars>
      </dgm:prSet>
      <dgm:spPr>
        <a:prstGeom prst="roundRect">
          <a:avLst/>
        </a:prstGeom>
      </dgm:spPr>
    </dgm:pt>
    <dgm:pt modelId="{C80223C1-27A0-4D61-939A-ECA5A8EB5EE4}" type="pres">
      <dgm:prSet presAssocID="{71F2D04F-BD85-4044-93A8-D3425F5EBE4C}" presName="rootConnector" presStyleLbl="node2" presStyleIdx="0" presStyleCnt="0"/>
      <dgm:spPr/>
    </dgm:pt>
    <dgm:pt modelId="{CB2A5911-E35F-4C67-95BE-3FF39CFDFC42}" type="pres">
      <dgm:prSet presAssocID="{71F2D04F-BD85-4044-93A8-D3425F5EBE4C}" presName="hierChild4" presStyleCnt="0"/>
      <dgm:spPr/>
    </dgm:pt>
    <dgm:pt modelId="{DF9C586F-CFB0-48F0-B980-BAB675780284}" type="pres">
      <dgm:prSet presAssocID="{71F2D04F-BD85-4044-93A8-D3425F5EBE4C}" presName="hierChild5" presStyleCnt="0"/>
      <dgm:spPr/>
    </dgm:pt>
    <dgm:pt modelId="{3355B1EA-DB36-4728-AF0C-A11A7071E268}" type="pres">
      <dgm:prSet presAssocID="{7858E51A-4974-4BEE-B090-EBDFFDD5B5EF}" presName="Name37" presStyleLbl="parChTrans1D2" presStyleIdx="2" presStyleCnt="5"/>
      <dgm:spPr/>
    </dgm:pt>
    <dgm:pt modelId="{ED5C2F28-B17E-4D33-A83A-AAC79F71C607}" type="pres">
      <dgm:prSet presAssocID="{56D1BDAA-89E3-4029-80C1-930EC3554D31}" presName="hierRoot2" presStyleCnt="0">
        <dgm:presLayoutVars>
          <dgm:hierBranch val="init"/>
        </dgm:presLayoutVars>
      </dgm:prSet>
      <dgm:spPr/>
    </dgm:pt>
    <dgm:pt modelId="{4958387E-4C36-4138-A82E-A59A70F62D4F}" type="pres">
      <dgm:prSet presAssocID="{56D1BDAA-89E3-4029-80C1-930EC3554D31}" presName="rootComposite" presStyleCnt="0"/>
      <dgm:spPr/>
    </dgm:pt>
    <dgm:pt modelId="{F1B007AE-0C89-4672-BD87-4769154B5D6F}" type="pres">
      <dgm:prSet presAssocID="{56D1BDAA-89E3-4029-80C1-930EC3554D31}" presName="rootText" presStyleLbl="node1" presStyleIdx="2" presStyleCnt="5">
        <dgm:presLayoutVars>
          <dgm:chMax/>
          <dgm:chPref val="3"/>
        </dgm:presLayoutVars>
      </dgm:prSet>
      <dgm:spPr>
        <a:prstGeom prst="roundRect">
          <a:avLst/>
        </a:prstGeom>
      </dgm:spPr>
    </dgm:pt>
    <dgm:pt modelId="{2761E731-BF22-4AC7-AA6D-18C1866BD0FF}" type="pres">
      <dgm:prSet presAssocID="{56D1BDAA-89E3-4029-80C1-930EC3554D31}" presName="titleText2" presStyleLbl="fgAcc1" presStyleIdx="2" presStyleCnt="5">
        <dgm:presLayoutVars>
          <dgm:chMax val="0"/>
          <dgm:chPref val="0"/>
        </dgm:presLayoutVars>
      </dgm:prSet>
      <dgm:spPr>
        <a:prstGeom prst="roundRect">
          <a:avLst/>
        </a:prstGeom>
      </dgm:spPr>
    </dgm:pt>
    <dgm:pt modelId="{9EB88F1E-A2AF-4EA1-B80E-2166AACCDB24}" type="pres">
      <dgm:prSet presAssocID="{56D1BDAA-89E3-4029-80C1-930EC3554D31}" presName="rootConnector" presStyleLbl="node2" presStyleIdx="0" presStyleCnt="0"/>
      <dgm:spPr/>
    </dgm:pt>
    <dgm:pt modelId="{6B214F08-D707-4A41-ABC0-64C761E92D13}" type="pres">
      <dgm:prSet presAssocID="{56D1BDAA-89E3-4029-80C1-930EC3554D31}" presName="hierChild4" presStyleCnt="0"/>
      <dgm:spPr/>
    </dgm:pt>
    <dgm:pt modelId="{67EDD0BA-7D4D-40E5-875C-73F5FA96D34B}" type="pres">
      <dgm:prSet presAssocID="{56D1BDAA-89E3-4029-80C1-930EC3554D31}" presName="hierChild5" presStyleCnt="0"/>
      <dgm:spPr/>
    </dgm:pt>
    <dgm:pt modelId="{7099F315-97FE-43C0-8977-77172EBE66C3}" type="pres">
      <dgm:prSet presAssocID="{80B5639F-BFEA-4E8D-AD05-2EDB32C87DC3}" presName="Name37" presStyleLbl="parChTrans1D2" presStyleIdx="3" presStyleCnt="5"/>
      <dgm:spPr/>
    </dgm:pt>
    <dgm:pt modelId="{73B03D7A-72F4-4E8B-8ABA-6F06B1F7DBC8}" type="pres">
      <dgm:prSet presAssocID="{905DD214-CFB7-4EF8-8F6C-C5BA02532584}" presName="hierRoot2" presStyleCnt="0">
        <dgm:presLayoutVars>
          <dgm:hierBranch val="init"/>
        </dgm:presLayoutVars>
      </dgm:prSet>
      <dgm:spPr/>
    </dgm:pt>
    <dgm:pt modelId="{B50A33F2-13A5-44CE-B63F-FA495CDC0FCC}" type="pres">
      <dgm:prSet presAssocID="{905DD214-CFB7-4EF8-8F6C-C5BA02532584}" presName="rootComposite" presStyleCnt="0"/>
      <dgm:spPr/>
    </dgm:pt>
    <dgm:pt modelId="{3A6EB52E-1D38-4B9E-BBEB-00E7A1E530D3}" type="pres">
      <dgm:prSet presAssocID="{905DD214-CFB7-4EF8-8F6C-C5BA02532584}" presName="rootText" presStyleLbl="node1" presStyleIdx="3" presStyleCnt="5">
        <dgm:presLayoutVars>
          <dgm:chMax/>
          <dgm:chPref val="3"/>
        </dgm:presLayoutVars>
      </dgm:prSet>
      <dgm:spPr>
        <a:prstGeom prst="roundRect">
          <a:avLst/>
        </a:prstGeom>
      </dgm:spPr>
    </dgm:pt>
    <dgm:pt modelId="{F9FB974C-AA60-4C9D-97CD-1F19639F3BFF}" type="pres">
      <dgm:prSet presAssocID="{905DD214-CFB7-4EF8-8F6C-C5BA02532584}" presName="titleText2" presStyleLbl="fgAcc1" presStyleIdx="3" presStyleCnt="5" custScaleX="113266">
        <dgm:presLayoutVars>
          <dgm:chMax val="0"/>
          <dgm:chPref val="0"/>
        </dgm:presLayoutVars>
      </dgm:prSet>
      <dgm:spPr>
        <a:prstGeom prst="roundRect">
          <a:avLst/>
        </a:prstGeom>
      </dgm:spPr>
    </dgm:pt>
    <dgm:pt modelId="{032070F2-7486-479F-A87A-15137D82E486}" type="pres">
      <dgm:prSet presAssocID="{905DD214-CFB7-4EF8-8F6C-C5BA02532584}" presName="rootConnector" presStyleLbl="node2" presStyleIdx="0" presStyleCnt="0"/>
      <dgm:spPr/>
    </dgm:pt>
    <dgm:pt modelId="{6F15E7E0-C137-423C-BBD0-0EA5C6BF4015}" type="pres">
      <dgm:prSet presAssocID="{905DD214-CFB7-4EF8-8F6C-C5BA02532584}" presName="hierChild4" presStyleCnt="0"/>
      <dgm:spPr/>
    </dgm:pt>
    <dgm:pt modelId="{6AAAF740-1EF3-42FC-A3EE-532556B2D15E}" type="pres">
      <dgm:prSet presAssocID="{905DD214-CFB7-4EF8-8F6C-C5BA02532584}" presName="hierChild5" presStyleCnt="0"/>
      <dgm:spPr/>
    </dgm:pt>
    <dgm:pt modelId="{5B889B09-3BD2-4835-B9D9-9D41F5A71A98}" type="pres">
      <dgm:prSet presAssocID="{7F033AF3-D1EF-4822-80D3-A849508B2773}" presName="Name37" presStyleLbl="parChTrans1D2" presStyleIdx="4" presStyleCnt="5"/>
      <dgm:spPr/>
    </dgm:pt>
    <dgm:pt modelId="{98136F5D-AFBB-4E48-97C0-4C37C1D9B7D3}" type="pres">
      <dgm:prSet presAssocID="{163F01B0-40FA-4264-A413-5AF5AA006FDC}" presName="hierRoot2" presStyleCnt="0">
        <dgm:presLayoutVars>
          <dgm:hierBranch val="init"/>
        </dgm:presLayoutVars>
      </dgm:prSet>
      <dgm:spPr/>
    </dgm:pt>
    <dgm:pt modelId="{0F41C0D4-84D5-4666-AB64-4AC7DDAEE8BD}" type="pres">
      <dgm:prSet presAssocID="{163F01B0-40FA-4264-A413-5AF5AA006FDC}" presName="rootComposite" presStyleCnt="0"/>
      <dgm:spPr/>
    </dgm:pt>
    <dgm:pt modelId="{82249B85-A756-4310-97B7-3B87EEFF16F0}" type="pres">
      <dgm:prSet presAssocID="{163F01B0-40FA-4264-A413-5AF5AA006FDC}" presName="rootText" presStyleLbl="node1" presStyleIdx="4" presStyleCnt="5">
        <dgm:presLayoutVars>
          <dgm:chMax/>
          <dgm:chPref val="3"/>
        </dgm:presLayoutVars>
      </dgm:prSet>
      <dgm:spPr>
        <a:prstGeom prst="roundRect">
          <a:avLst/>
        </a:prstGeom>
      </dgm:spPr>
    </dgm:pt>
    <dgm:pt modelId="{D4AE0220-1982-4D10-A78B-8C958421FADD}" type="pres">
      <dgm:prSet presAssocID="{163F01B0-40FA-4264-A413-5AF5AA006FDC}" presName="titleText2" presStyleLbl="fgAcc1" presStyleIdx="4" presStyleCnt="5">
        <dgm:presLayoutVars>
          <dgm:chMax val="0"/>
          <dgm:chPref val="0"/>
        </dgm:presLayoutVars>
      </dgm:prSet>
      <dgm:spPr>
        <a:prstGeom prst="roundRect">
          <a:avLst/>
        </a:prstGeom>
      </dgm:spPr>
    </dgm:pt>
    <dgm:pt modelId="{E4BB0DC0-D692-460F-A9A5-D4EB8251577D}" type="pres">
      <dgm:prSet presAssocID="{163F01B0-40FA-4264-A413-5AF5AA006FDC}" presName="rootConnector" presStyleLbl="node2" presStyleIdx="0" presStyleCnt="0"/>
      <dgm:spPr/>
    </dgm:pt>
    <dgm:pt modelId="{6A19ADA6-2B88-48F1-B7A1-50EC871FDBC2}" type="pres">
      <dgm:prSet presAssocID="{163F01B0-40FA-4264-A413-5AF5AA006FDC}" presName="hierChild4" presStyleCnt="0"/>
      <dgm:spPr/>
    </dgm:pt>
    <dgm:pt modelId="{C7893B2E-9C3A-426C-A129-1C170519ED10}" type="pres">
      <dgm:prSet presAssocID="{163F01B0-40FA-4264-A413-5AF5AA006FDC}" presName="hierChild5" presStyleCnt="0"/>
      <dgm:spPr/>
    </dgm:pt>
    <dgm:pt modelId="{A6CCA2D9-5D35-44BD-B13C-D3AC7EA047C2}" type="pres">
      <dgm:prSet presAssocID="{541D500E-2253-4B8A-96C5-D0BC76B09F0C}" presName="hierChild3" presStyleCnt="0"/>
      <dgm:spPr/>
    </dgm:pt>
  </dgm:ptLst>
  <dgm:cxnLst>
    <dgm:cxn modelId="{8DCCFF22-0EB3-4D8D-99F1-C8BC3CEB9EA4}" type="presOf" srcId="{905DD214-CFB7-4EF8-8F6C-C5BA02532584}" destId="{3A6EB52E-1D38-4B9E-BBEB-00E7A1E530D3}" srcOrd="0" destOrd="0" presId="urn:microsoft.com/office/officeart/2008/layout/NameandTitleOrganizationalChart"/>
    <dgm:cxn modelId="{26F4B432-0B03-4761-AEBE-9A491432A1FA}" type="presOf" srcId="{541D500E-2253-4B8A-96C5-D0BC76B09F0C}" destId="{78DC64FB-A6FE-4BAE-AC29-D75ADF1746A4}" srcOrd="1" destOrd="0" presId="urn:microsoft.com/office/officeart/2008/layout/NameandTitleOrganizationalChart"/>
    <dgm:cxn modelId="{E13B1135-104D-4F06-A1D5-3874B648EBFA}" type="presOf" srcId="{56D1BDAA-89E3-4029-80C1-930EC3554D31}" destId="{9EB88F1E-A2AF-4EA1-B80E-2166AACCDB24}" srcOrd="1" destOrd="0" presId="urn:microsoft.com/office/officeart/2008/layout/NameandTitleOrganizationalChart"/>
    <dgm:cxn modelId="{0AA2A235-B746-4F15-9CA5-88393405218F}" type="presOf" srcId="{56D1BDAA-89E3-4029-80C1-930EC3554D31}" destId="{F1B007AE-0C89-4672-BD87-4769154B5D6F}" srcOrd="0" destOrd="0" presId="urn:microsoft.com/office/officeart/2008/layout/NameandTitleOrganizationalChart"/>
    <dgm:cxn modelId="{C79C8D5D-CA46-44AD-A8E0-5CD9112808CA}" type="presOf" srcId="{64412F14-4B96-4161-9ABC-FB67CE998021}" destId="{282AFC8C-F15D-47EE-ACFA-61098CCDF5ED}" srcOrd="0" destOrd="0" presId="urn:microsoft.com/office/officeart/2008/layout/NameandTitleOrganizationalChart"/>
    <dgm:cxn modelId="{1338826B-5C21-4D40-92BF-292927DB8FFD}" type="presOf" srcId="{71F2D04F-BD85-4044-93A8-D3425F5EBE4C}" destId="{C80223C1-27A0-4D61-939A-ECA5A8EB5EE4}" srcOrd="1" destOrd="0" presId="urn:microsoft.com/office/officeart/2008/layout/NameandTitleOrganizationalChart"/>
    <dgm:cxn modelId="{20DA286E-9D26-4B13-9F66-5B3A9F1303B5}" type="presOf" srcId="{7858E51A-4974-4BEE-B090-EBDFFDD5B5EF}" destId="{3355B1EA-DB36-4728-AF0C-A11A7071E268}" srcOrd="0" destOrd="0" presId="urn:microsoft.com/office/officeart/2008/layout/NameandTitleOrganizationalChart"/>
    <dgm:cxn modelId="{6F713A4E-5B45-4888-9E57-75527F20073B}" type="presOf" srcId="{7F033AF3-D1EF-4822-80D3-A849508B2773}" destId="{5B889B09-3BD2-4835-B9D9-9D41F5A71A98}" srcOrd="0" destOrd="0" presId="urn:microsoft.com/office/officeart/2008/layout/NameandTitleOrganizationalChart"/>
    <dgm:cxn modelId="{60646A71-2147-487D-9493-D6C98186B2C2}" type="presOf" srcId="{288E95F3-759F-44BB-8A96-58E51E97F49E}" destId="{B5D6519F-6831-41A1-81E8-F746C4B8A2FD}" srcOrd="0" destOrd="0" presId="urn:microsoft.com/office/officeart/2008/layout/NameandTitleOrganizationalChart"/>
    <dgm:cxn modelId="{1EC9B351-E419-486D-A82E-0984FB253B59}" type="presOf" srcId="{905DD214-CFB7-4EF8-8F6C-C5BA02532584}" destId="{032070F2-7486-479F-A87A-15137D82E486}" srcOrd="1" destOrd="0" presId="urn:microsoft.com/office/officeart/2008/layout/NameandTitleOrganizationalChart"/>
    <dgm:cxn modelId="{EBEF8272-25F5-4FB7-831E-B6B7BD17AC89}" type="presOf" srcId="{80B5639F-BFEA-4E8D-AD05-2EDB32C87DC3}" destId="{7099F315-97FE-43C0-8977-77172EBE66C3}" srcOrd="0" destOrd="0" presId="urn:microsoft.com/office/officeart/2008/layout/NameandTitleOrganizationalChart"/>
    <dgm:cxn modelId="{A2A02473-45A9-4780-B55E-3C47E4BA4135}" srcId="{541D500E-2253-4B8A-96C5-D0BC76B09F0C}" destId="{93A0AE5F-0D65-436E-8C4B-560DE18A1048}" srcOrd="0" destOrd="0" parTransId="{D0D193B9-ACDE-4DF7-BCCE-0AA76228F16E}" sibTransId="{1245C2A3-D62D-4170-97ED-D3BF87B95C07}"/>
    <dgm:cxn modelId="{3C0E2B54-D197-4230-810E-9C184B614CAB}" type="presOf" srcId="{163F01B0-40FA-4264-A413-5AF5AA006FDC}" destId="{82249B85-A756-4310-97B7-3B87EEFF16F0}" srcOrd="0" destOrd="0" presId="urn:microsoft.com/office/officeart/2008/layout/NameandTitleOrganizationalChart"/>
    <dgm:cxn modelId="{43E7C074-EF20-499E-B341-149FBEDA3E66}" srcId="{541D500E-2253-4B8A-96C5-D0BC76B09F0C}" destId="{71F2D04F-BD85-4044-93A8-D3425F5EBE4C}" srcOrd="1" destOrd="0" parTransId="{86B8C962-F555-41CE-8016-3D8F3D10ECE7}" sibTransId="{99970567-0D0C-4ACD-89BB-3FAD4829FBF8}"/>
    <dgm:cxn modelId="{F3F2DA7D-E2DC-4513-B52E-60D7DBCCF157}" type="presOf" srcId="{AC316746-A9AE-40FA-9EA6-0823CDFE58CD}" destId="{F9FB974C-AA60-4C9D-97CD-1F19639F3BFF}" srcOrd="0" destOrd="0" presId="urn:microsoft.com/office/officeart/2008/layout/NameandTitleOrganizationalChart"/>
    <dgm:cxn modelId="{695FE87E-94A6-4BAF-98EB-B6B59D99E08C}" type="presOf" srcId="{86B8C962-F555-41CE-8016-3D8F3D10ECE7}" destId="{3795755F-BAFE-464A-963B-3C9FC14D16F8}" srcOrd="0" destOrd="0" presId="urn:microsoft.com/office/officeart/2008/layout/NameandTitleOrganizationalChart"/>
    <dgm:cxn modelId="{B200B380-6224-4C11-878C-162A705150CF}" type="presOf" srcId="{71F2D04F-BD85-4044-93A8-D3425F5EBE4C}" destId="{4318817A-578B-4E27-9C5D-EC8DA82160CE}" srcOrd="0" destOrd="0" presId="urn:microsoft.com/office/officeart/2008/layout/NameandTitleOrganizationalChart"/>
    <dgm:cxn modelId="{536B0A81-FADD-4A20-B3A1-609DFBDF2772}" type="presOf" srcId="{D0D193B9-ACDE-4DF7-BCCE-0AA76228F16E}" destId="{ED55DF84-60E7-49D8-911F-8AC4B1523F60}" srcOrd="0" destOrd="0" presId="urn:microsoft.com/office/officeart/2008/layout/NameandTitleOrganizationalChart"/>
    <dgm:cxn modelId="{58D94382-7C48-43B4-A311-D67730483B24}" type="presOf" srcId="{1245C2A3-D62D-4170-97ED-D3BF87B95C07}" destId="{166CF52C-685D-483E-9022-64755A2A6FF0}" srcOrd="0" destOrd="0" presId="urn:microsoft.com/office/officeart/2008/layout/NameandTitleOrganizationalChart"/>
    <dgm:cxn modelId="{4BB1C698-37A1-4769-835E-F89D244A88AA}" type="presOf" srcId="{93A0AE5F-0D65-436E-8C4B-560DE18A1048}" destId="{C7C06720-C3D3-4731-B6E0-9EAC51796260}" srcOrd="0" destOrd="0" presId="urn:microsoft.com/office/officeart/2008/layout/NameandTitleOrganizationalChart"/>
    <dgm:cxn modelId="{2EEFBAA6-3756-464E-8A2A-16623D78D521}" type="presOf" srcId="{738C5101-E457-4E8B-AAFA-967B1824BB81}" destId="{D4AE0220-1982-4D10-A78B-8C958421FADD}" srcOrd="0" destOrd="0" presId="urn:microsoft.com/office/officeart/2008/layout/NameandTitleOrganizationalChart"/>
    <dgm:cxn modelId="{7DC21FCD-BBEA-4217-B468-7F53F2030EF2}" srcId="{288E95F3-759F-44BB-8A96-58E51E97F49E}" destId="{541D500E-2253-4B8A-96C5-D0BC76B09F0C}" srcOrd="0" destOrd="0" parTransId="{AE7CF65D-0F86-434B-8A95-EF2AECD67557}" sibTransId="{64412F14-4B96-4161-9ABC-FB67CE998021}"/>
    <dgm:cxn modelId="{6543E7CD-5EC9-48DA-A23E-A34BBF4B0954}" type="presOf" srcId="{0EA15B41-0DD9-4694-ABDB-748C82183BDA}" destId="{2761E731-BF22-4AC7-AA6D-18C1866BD0FF}" srcOrd="0" destOrd="0" presId="urn:microsoft.com/office/officeart/2008/layout/NameandTitleOrganizationalChart"/>
    <dgm:cxn modelId="{1DD702D9-609D-4C51-BBE9-A69B714A9A96}" type="presOf" srcId="{541D500E-2253-4B8A-96C5-D0BC76B09F0C}" destId="{1020C889-30DD-421E-88A4-1D22FC3C0CFC}" srcOrd="0" destOrd="0" presId="urn:microsoft.com/office/officeart/2008/layout/NameandTitleOrganizationalChart"/>
    <dgm:cxn modelId="{36467ADA-205F-4B81-90CC-ACB648FE104C}" srcId="{541D500E-2253-4B8A-96C5-D0BC76B09F0C}" destId="{163F01B0-40FA-4264-A413-5AF5AA006FDC}" srcOrd="4" destOrd="0" parTransId="{7F033AF3-D1EF-4822-80D3-A849508B2773}" sibTransId="{738C5101-E457-4E8B-AAFA-967B1824BB81}"/>
    <dgm:cxn modelId="{7B8196DA-CB7B-4DC8-B4FF-54133999275B}" type="presOf" srcId="{163F01B0-40FA-4264-A413-5AF5AA006FDC}" destId="{E4BB0DC0-D692-460F-A9A5-D4EB8251577D}" srcOrd="1" destOrd="0" presId="urn:microsoft.com/office/officeart/2008/layout/NameandTitleOrganizationalChart"/>
    <dgm:cxn modelId="{12B3D7DD-8B19-4905-AF3F-8FC3A6EBEB4E}" srcId="{541D500E-2253-4B8A-96C5-D0BC76B09F0C}" destId="{905DD214-CFB7-4EF8-8F6C-C5BA02532584}" srcOrd="3" destOrd="0" parTransId="{80B5639F-BFEA-4E8D-AD05-2EDB32C87DC3}" sibTransId="{AC316746-A9AE-40FA-9EA6-0823CDFE58CD}"/>
    <dgm:cxn modelId="{99E632FD-229B-453E-A38D-76C007893D8B}" srcId="{541D500E-2253-4B8A-96C5-D0BC76B09F0C}" destId="{56D1BDAA-89E3-4029-80C1-930EC3554D31}" srcOrd="2" destOrd="0" parTransId="{7858E51A-4974-4BEE-B090-EBDFFDD5B5EF}" sibTransId="{0EA15B41-0DD9-4694-ABDB-748C82183BDA}"/>
    <dgm:cxn modelId="{CADE2CFF-D798-46BC-81D6-E7704625D8F9}" type="presOf" srcId="{93A0AE5F-0D65-436E-8C4B-560DE18A1048}" destId="{BC76798A-10A0-44B5-A8EA-C479842D5A1F}" srcOrd="1" destOrd="0" presId="urn:microsoft.com/office/officeart/2008/layout/NameandTitleOrganizationalChart"/>
    <dgm:cxn modelId="{9210B1FF-D181-414D-8536-81E254A1FC80}" type="presOf" srcId="{99970567-0D0C-4ACD-89BB-3FAD4829FBF8}" destId="{3C82CC83-340D-4624-8720-797A6C655D18}" srcOrd="0" destOrd="0" presId="urn:microsoft.com/office/officeart/2008/layout/NameandTitleOrganizationalChart"/>
    <dgm:cxn modelId="{F13ECE90-685B-4310-A728-C89C917D924C}" type="presParOf" srcId="{B5D6519F-6831-41A1-81E8-F746C4B8A2FD}" destId="{945CB024-759A-4B50-B386-A2DFE07181AC}" srcOrd="0" destOrd="0" presId="urn:microsoft.com/office/officeart/2008/layout/NameandTitleOrganizationalChart"/>
    <dgm:cxn modelId="{6A2ED76F-015B-441B-8A5B-F65E16F2AAD9}" type="presParOf" srcId="{945CB024-759A-4B50-B386-A2DFE07181AC}" destId="{0EF53008-7960-4BC5-9266-9C2FDAF5A89F}" srcOrd="0" destOrd="0" presId="urn:microsoft.com/office/officeart/2008/layout/NameandTitleOrganizationalChart"/>
    <dgm:cxn modelId="{DB132694-8041-45C4-B325-8170C44E1C0E}" type="presParOf" srcId="{0EF53008-7960-4BC5-9266-9C2FDAF5A89F}" destId="{1020C889-30DD-421E-88A4-1D22FC3C0CFC}" srcOrd="0" destOrd="0" presId="urn:microsoft.com/office/officeart/2008/layout/NameandTitleOrganizationalChart"/>
    <dgm:cxn modelId="{C05DF39E-4251-46FF-9E34-183A0050B6CF}" type="presParOf" srcId="{0EF53008-7960-4BC5-9266-9C2FDAF5A89F}" destId="{282AFC8C-F15D-47EE-ACFA-61098CCDF5ED}" srcOrd="1" destOrd="0" presId="urn:microsoft.com/office/officeart/2008/layout/NameandTitleOrganizationalChart"/>
    <dgm:cxn modelId="{951A5FBF-BD53-4937-876B-ED01F18CB785}" type="presParOf" srcId="{0EF53008-7960-4BC5-9266-9C2FDAF5A89F}" destId="{78DC64FB-A6FE-4BAE-AC29-D75ADF1746A4}" srcOrd="2" destOrd="0" presId="urn:microsoft.com/office/officeart/2008/layout/NameandTitleOrganizationalChart"/>
    <dgm:cxn modelId="{16274155-1347-4B78-838C-46F2F2C4E418}" type="presParOf" srcId="{945CB024-759A-4B50-B386-A2DFE07181AC}" destId="{3F058A1D-5B98-47A5-9A82-52444EF2498D}" srcOrd="1" destOrd="0" presId="urn:microsoft.com/office/officeart/2008/layout/NameandTitleOrganizationalChart"/>
    <dgm:cxn modelId="{7CE457DD-96D1-46E8-B16A-1EF49845C067}" type="presParOf" srcId="{3F058A1D-5B98-47A5-9A82-52444EF2498D}" destId="{ED55DF84-60E7-49D8-911F-8AC4B1523F60}" srcOrd="0" destOrd="0" presId="urn:microsoft.com/office/officeart/2008/layout/NameandTitleOrganizationalChart"/>
    <dgm:cxn modelId="{14B4396B-02F7-46EC-BE1C-30B01C74873E}" type="presParOf" srcId="{3F058A1D-5B98-47A5-9A82-52444EF2498D}" destId="{A3C8D6F1-A6F0-4CFF-B415-BA0C743F94FB}" srcOrd="1" destOrd="0" presId="urn:microsoft.com/office/officeart/2008/layout/NameandTitleOrganizationalChart"/>
    <dgm:cxn modelId="{6671C08C-7EBA-4712-90EA-BD823D245FF3}" type="presParOf" srcId="{A3C8D6F1-A6F0-4CFF-B415-BA0C743F94FB}" destId="{8B940BC7-BC99-4F67-AA82-09F5C4EF447D}" srcOrd="0" destOrd="0" presId="urn:microsoft.com/office/officeart/2008/layout/NameandTitleOrganizationalChart"/>
    <dgm:cxn modelId="{D1B62CE6-F2FD-4C9E-9AF8-3F9767B0123C}" type="presParOf" srcId="{8B940BC7-BC99-4F67-AA82-09F5C4EF447D}" destId="{C7C06720-C3D3-4731-B6E0-9EAC51796260}" srcOrd="0" destOrd="0" presId="urn:microsoft.com/office/officeart/2008/layout/NameandTitleOrganizationalChart"/>
    <dgm:cxn modelId="{BDFAFF10-074B-4203-AA7C-A200BFED45E9}" type="presParOf" srcId="{8B940BC7-BC99-4F67-AA82-09F5C4EF447D}" destId="{166CF52C-685D-483E-9022-64755A2A6FF0}" srcOrd="1" destOrd="0" presId="urn:microsoft.com/office/officeart/2008/layout/NameandTitleOrganizationalChart"/>
    <dgm:cxn modelId="{7210D1E2-556B-4779-AEDA-8C63DDCD2CFC}" type="presParOf" srcId="{8B940BC7-BC99-4F67-AA82-09F5C4EF447D}" destId="{BC76798A-10A0-44B5-A8EA-C479842D5A1F}" srcOrd="2" destOrd="0" presId="urn:microsoft.com/office/officeart/2008/layout/NameandTitleOrganizationalChart"/>
    <dgm:cxn modelId="{3B830458-F598-428A-B180-9C3D3737A950}" type="presParOf" srcId="{A3C8D6F1-A6F0-4CFF-B415-BA0C743F94FB}" destId="{2E53EA42-DA7C-4A84-B742-50E182DF4779}" srcOrd="1" destOrd="0" presId="urn:microsoft.com/office/officeart/2008/layout/NameandTitleOrganizationalChart"/>
    <dgm:cxn modelId="{A5DDD73D-CC45-45DA-B54E-BE73CA3112DA}" type="presParOf" srcId="{A3C8D6F1-A6F0-4CFF-B415-BA0C743F94FB}" destId="{F09FABB1-BADB-46D8-88C2-0355F58BE09D}" srcOrd="2" destOrd="0" presId="urn:microsoft.com/office/officeart/2008/layout/NameandTitleOrganizationalChart"/>
    <dgm:cxn modelId="{8A3902B2-1092-4C96-BE85-7C7A4F7FAE76}" type="presParOf" srcId="{3F058A1D-5B98-47A5-9A82-52444EF2498D}" destId="{3795755F-BAFE-464A-963B-3C9FC14D16F8}" srcOrd="2" destOrd="0" presId="urn:microsoft.com/office/officeart/2008/layout/NameandTitleOrganizationalChart"/>
    <dgm:cxn modelId="{64FEABD1-EDB9-4977-AA27-48F47804C30E}" type="presParOf" srcId="{3F058A1D-5B98-47A5-9A82-52444EF2498D}" destId="{3227E454-B5C9-4DED-B6BF-1A75613796A1}" srcOrd="3" destOrd="0" presId="urn:microsoft.com/office/officeart/2008/layout/NameandTitleOrganizationalChart"/>
    <dgm:cxn modelId="{D7F1461D-C500-4C04-B0FE-4E31AC3EDF22}" type="presParOf" srcId="{3227E454-B5C9-4DED-B6BF-1A75613796A1}" destId="{A9A08131-8596-45A2-B50F-2C294DA60DC0}" srcOrd="0" destOrd="0" presId="urn:microsoft.com/office/officeart/2008/layout/NameandTitleOrganizationalChart"/>
    <dgm:cxn modelId="{FF03856E-ACD3-4BEB-9B57-F0DEE2ED7528}" type="presParOf" srcId="{A9A08131-8596-45A2-B50F-2C294DA60DC0}" destId="{4318817A-578B-4E27-9C5D-EC8DA82160CE}" srcOrd="0" destOrd="0" presId="urn:microsoft.com/office/officeart/2008/layout/NameandTitleOrganizationalChart"/>
    <dgm:cxn modelId="{A1BF0D5E-EBD5-41F1-9B14-7494C5851E15}" type="presParOf" srcId="{A9A08131-8596-45A2-B50F-2C294DA60DC0}" destId="{3C82CC83-340D-4624-8720-797A6C655D18}" srcOrd="1" destOrd="0" presId="urn:microsoft.com/office/officeart/2008/layout/NameandTitleOrganizationalChart"/>
    <dgm:cxn modelId="{C7CB32E1-ABB2-4756-ACA1-2578C2F95C24}" type="presParOf" srcId="{A9A08131-8596-45A2-B50F-2C294DA60DC0}" destId="{C80223C1-27A0-4D61-939A-ECA5A8EB5EE4}" srcOrd="2" destOrd="0" presId="urn:microsoft.com/office/officeart/2008/layout/NameandTitleOrganizationalChart"/>
    <dgm:cxn modelId="{15C6D08F-7CD8-4EF5-A158-1AF3E9847B4F}" type="presParOf" srcId="{3227E454-B5C9-4DED-B6BF-1A75613796A1}" destId="{CB2A5911-E35F-4C67-95BE-3FF39CFDFC42}" srcOrd="1" destOrd="0" presId="urn:microsoft.com/office/officeart/2008/layout/NameandTitleOrganizationalChart"/>
    <dgm:cxn modelId="{8C2565FE-29C3-4176-8BDC-FEC63D836C06}" type="presParOf" srcId="{3227E454-B5C9-4DED-B6BF-1A75613796A1}" destId="{DF9C586F-CFB0-48F0-B980-BAB675780284}" srcOrd="2" destOrd="0" presId="urn:microsoft.com/office/officeart/2008/layout/NameandTitleOrganizationalChart"/>
    <dgm:cxn modelId="{720B9041-C8D4-447C-A1F6-F8822AF60227}" type="presParOf" srcId="{3F058A1D-5B98-47A5-9A82-52444EF2498D}" destId="{3355B1EA-DB36-4728-AF0C-A11A7071E268}" srcOrd="4" destOrd="0" presId="urn:microsoft.com/office/officeart/2008/layout/NameandTitleOrganizationalChart"/>
    <dgm:cxn modelId="{05ACB81A-3E77-4B68-8D4D-B4D592B0C1FD}" type="presParOf" srcId="{3F058A1D-5B98-47A5-9A82-52444EF2498D}" destId="{ED5C2F28-B17E-4D33-A83A-AAC79F71C607}" srcOrd="5" destOrd="0" presId="urn:microsoft.com/office/officeart/2008/layout/NameandTitleOrganizationalChart"/>
    <dgm:cxn modelId="{C8521DA9-3787-4B47-8267-8BD7DBF956A3}" type="presParOf" srcId="{ED5C2F28-B17E-4D33-A83A-AAC79F71C607}" destId="{4958387E-4C36-4138-A82E-A59A70F62D4F}" srcOrd="0" destOrd="0" presId="urn:microsoft.com/office/officeart/2008/layout/NameandTitleOrganizationalChart"/>
    <dgm:cxn modelId="{E7BC1895-B227-4850-9935-D2119411C029}" type="presParOf" srcId="{4958387E-4C36-4138-A82E-A59A70F62D4F}" destId="{F1B007AE-0C89-4672-BD87-4769154B5D6F}" srcOrd="0" destOrd="0" presId="urn:microsoft.com/office/officeart/2008/layout/NameandTitleOrganizationalChart"/>
    <dgm:cxn modelId="{902DBC30-DD08-4709-A8ED-CD51CBF1122D}" type="presParOf" srcId="{4958387E-4C36-4138-A82E-A59A70F62D4F}" destId="{2761E731-BF22-4AC7-AA6D-18C1866BD0FF}" srcOrd="1" destOrd="0" presId="urn:microsoft.com/office/officeart/2008/layout/NameandTitleOrganizationalChart"/>
    <dgm:cxn modelId="{F887EE26-3D55-4F03-8C0D-99C7F451A683}" type="presParOf" srcId="{4958387E-4C36-4138-A82E-A59A70F62D4F}" destId="{9EB88F1E-A2AF-4EA1-B80E-2166AACCDB24}" srcOrd="2" destOrd="0" presId="urn:microsoft.com/office/officeart/2008/layout/NameandTitleOrganizationalChart"/>
    <dgm:cxn modelId="{CCDB67B2-7988-4FE7-8852-580EAE2B01D0}" type="presParOf" srcId="{ED5C2F28-B17E-4D33-A83A-AAC79F71C607}" destId="{6B214F08-D707-4A41-ABC0-64C761E92D13}" srcOrd="1" destOrd="0" presId="urn:microsoft.com/office/officeart/2008/layout/NameandTitleOrganizationalChart"/>
    <dgm:cxn modelId="{A63751E3-8DC7-4E9C-B9ED-BACAA30B4D49}" type="presParOf" srcId="{ED5C2F28-B17E-4D33-A83A-AAC79F71C607}" destId="{67EDD0BA-7D4D-40E5-875C-73F5FA96D34B}" srcOrd="2" destOrd="0" presId="urn:microsoft.com/office/officeart/2008/layout/NameandTitleOrganizationalChart"/>
    <dgm:cxn modelId="{479142C8-4D00-44A5-8860-C76B008D7AE5}" type="presParOf" srcId="{3F058A1D-5B98-47A5-9A82-52444EF2498D}" destId="{7099F315-97FE-43C0-8977-77172EBE66C3}" srcOrd="6" destOrd="0" presId="urn:microsoft.com/office/officeart/2008/layout/NameandTitleOrganizationalChart"/>
    <dgm:cxn modelId="{CB325B5C-4AC9-4798-AEAB-9E9805C20C43}" type="presParOf" srcId="{3F058A1D-5B98-47A5-9A82-52444EF2498D}" destId="{73B03D7A-72F4-4E8B-8ABA-6F06B1F7DBC8}" srcOrd="7" destOrd="0" presId="urn:microsoft.com/office/officeart/2008/layout/NameandTitleOrganizationalChart"/>
    <dgm:cxn modelId="{522F218B-57AA-468E-9B5C-8702AF2956EB}" type="presParOf" srcId="{73B03D7A-72F4-4E8B-8ABA-6F06B1F7DBC8}" destId="{B50A33F2-13A5-44CE-B63F-FA495CDC0FCC}" srcOrd="0" destOrd="0" presId="urn:microsoft.com/office/officeart/2008/layout/NameandTitleOrganizationalChart"/>
    <dgm:cxn modelId="{DF1C6CA9-B174-43FD-89F1-E204E9704C8B}" type="presParOf" srcId="{B50A33F2-13A5-44CE-B63F-FA495CDC0FCC}" destId="{3A6EB52E-1D38-4B9E-BBEB-00E7A1E530D3}" srcOrd="0" destOrd="0" presId="urn:microsoft.com/office/officeart/2008/layout/NameandTitleOrganizationalChart"/>
    <dgm:cxn modelId="{120606D7-0983-496E-862B-D1145B87D1D5}" type="presParOf" srcId="{B50A33F2-13A5-44CE-B63F-FA495CDC0FCC}" destId="{F9FB974C-AA60-4C9D-97CD-1F19639F3BFF}" srcOrd="1" destOrd="0" presId="urn:microsoft.com/office/officeart/2008/layout/NameandTitleOrganizationalChart"/>
    <dgm:cxn modelId="{3C8F5C7B-4715-45E7-8DE3-5FE2051976B2}" type="presParOf" srcId="{B50A33F2-13A5-44CE-B63F-FA495CDC0FCC}" destId="{032070F2-7486-479F-A87A-15137D82E486}" srcOrd="2" destOrd="0" presId="urn:microsoft.com/office/officeart/2008/layout/NameandTitleOrganizationalChart"/>
    <dgm:cxn modelId="{2EFF7734-004E-4424-80E2-86A42C3F9065}" type="presParOf" srcId="{73B03D7A-72F4-4E8B-8ABA-6F06B1F7DBC8}" destId="{6F15E7E0-C137-423C-BBD0-0EA5C6BF4015}" srcOrd="1" destOrd="0" presId="urn:microsoft.com/office/officeart/2008/layout/NameandTitleOrganizationalChart"/>
    <dgm:cxn modelId="{C44052DA-32C6-4D66-98D3-BAC0AE14FE83}" type="presParOf" srcId="{73B03D7A-72F4-4E8B-8ABA-6F06B1F7DBC8}" destId="{6AAAF740-1EF3-42FC-A3EE-532556B2D15E}" srcOrd="2" destOrd="0" presId="urn:microsoft.com/office/officeart/2008/layout/NameandTitleOrganizationalChart"/>
    <dgm:cxn modelId="{51051756-D2B5-49F0-B4C6-A21FC907C57A}" type="presParOf" srcId="{3F058A1D-5B98-47A5-9A82-52444EF2498D}" destId="{5B889B09-3BD2-4835-B9D9-9D41F5A71A98}" srcOrd="8" destOrd="0" presId="urn:microsoft.com/office/officeart/2008/layout/NameandTitleOrganizationalChart"/>
    <dgm:cxn modelId="{17FDD1FE-24EE-42BB-9B99-9D276CF1622F}" type="presParOf" srcId="{3F058A1D-5B98-47A5-9A82-52444EF2498D}" destId="{98136F5D-AFBB-4E48-97C0-4C37C1D9B7D3}" srcOrd="9" destOrd="0" presId="urn:microsoft.com/office/officeart/2008/layout/NameandTitleOrganizationalChart"/>
    <dgm:cxn modelId="{40E546A8-7618-4882-BC6F-FD959B38BD72}" type="presParOf" srcId="{98136F5D-AFBB-4E48-97C0-4C37C1D9B7D3}" destId="{0F41C0D4-84D5-4666-AB64-4AC7DDAEE8BD}" srcOrd="0" destOrd="0" presId="urn:microsoft.com/office/officeart/2008/layout/NameandTitleOrganizationalChart"/>
    <dgm:cxn modelId="{292A6472-9A0E-4562-A436-BEA2C4A6550C}" type="presParOf" srcId="{0F41C0D4-84D5-4666-AB64-4AC7DDAEE8BD}" destId="{82249B85-A756-4310-97B7-3B87EEFF16F0}" srcOrd="0" destOrd="0" presId="urn:microsoft.com/office/officeart/2008/layout/NameandTitleOrganizationalChart"/>
    <dgm:cxn modelId="{FB4BFA52-C6E6-4A67-AACA-E6E75D4317E5}" type="presParOf" srcId="{0F41C0D4-84D5-4666-AB64-4AC7DDAEE8BD}" destId="{D4AE0220-1982-4D10-A78B-8C958421FADD}" srcOrd="1" destOrd="0" presId="urn:microsoft.com/office/officeart/2008/layout/NameandTitleOrganizationalChart"/>
    <dgm:cxn modelId="{8BE2E0E3-447F-450B-8703-86B7226CC8C0}" type="presParOf" srcId="{0F41C0D4-84D5-4666-AB64-4AC7DDAEE8BD}" destId="{E4BB0DC0-D692-460F-A9A5-D4EB8251577D}" srcOrd="2" destOrd="0" presId="urn:microsoft.com/office/officeart/2008/layout/NameandTitleOrganizationalChart"/>
    <dgm:cxn modelId="{8B6FF390-7A5D-48C3-AA1F-3E2265297FDD}" type="presParOf" srcId="{98136F5D-AFBB-4E48-97C0-4C37C1D9B7D3}" destId="{6A19ADA6-2B88-48F1-B7A1-50EC871FDBC2}" srcOrd="1" destOrd="0" presId="urn:microsoft.com/office/officeart/2008/layout/NameandTitleOrganizationalChart"/>
    <dgm:cxn modelId="{9F96A89C-987D-4AB6-BD5C-B89610CF1C50}" type="presParOf" srcId="{98136F5D-AFBB-4E48-97C0-4C37C1D9B7D3}" destId="{C7893B2E-9C3A-426C-A129-1C170519ED10}" srcOrd="2" destOrd="0" presId="urn:microsoft.com/office/officeart/2008/layout/NameandTitleOrganizationalChart"/>
    <dgm:cxn modelId="{486D7C6A-3482-40B3-BDA9-0396F95A6F7B}" type="presParOf" srcId="{945CB024-759A-4B50-B386-A2DFE07181AC}" destId="{A6CCA2D9-5D35-44BD-B13C-D3AC7EA047C2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88E95F3-759F-44BB-8A96-58E51E97F49E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b-NO"/>
        </a:p>
      </dgm:t>
    </dgm:pt>
    <dgm:pt modelId="{541D500E-2253-4B8A-96C5-D0BC76B09F0C}">
      <dgm:prSet phldrT="[Tekst]"/>
      <dgm:spPr>
        <a:solidFill>
          <a:srgbClr val="48B4AB"/>
        </a:solidFill>
        <a:ln>
          <a:solidFill>
            <a:schemeClr val="bg2">
              <a:lumMod val="50000"/>
            </a:schemeClr>
          </a:solidFill>
        </a:ln>
      </dgm:spPr>
      <dgm:t>
        <a:bodyPr/>
        <a:lstStyle/>
        <a:p>
          <a:r>
            <a:rPr lang="nb-NO"/>
            <a:t>Rådmann</a:t>
          </a:r>
        </a:p>
      </dgm:t>
    </dgm:pt>
    <dgm:pt modelId="{AE7CF65D-0F86-434B-8A95-EF2AECD67557}" type="parTrans" cxnId="{7DC21FCD-BBEA-4217-B468-7F53F2030EF2}">
      <dgm:prSet/>
      <dgm:spPr/>
      <dgm:t>
        <a:bodyPr/>
        <a:lstStyle/>
        <a:p>
          <a:endParaRPr lang="nb-NO"/>
        </a:p>
      </dgm:t>
    </dgm:pt>
    <dgm:pt modelId="{64412F14-4B96-4161-9ABC-FB67CE998021}" type="sibTrans" cxnId="{7DC21FCD-BBEA-4217-B468-7F53F2030EF2}">
      <dgm:prSet/>
      <dgm:spPr/>
      <dgm:t>
        <a:bodyPr/>
        <a:lstStyle/>
        <a:p>
          <a:endParaRPr lang="nb-NO"/>
        </a:p>
      </dgm:t>
    </dgm:pt>
    <dgm:pt modelId="{2BA41EE4-AC6F-4CDF-AC7E-EF05E59DAF4E}" type="asst">
      <dgm:prSet phldrT="[Tekst]"/>
      <dgm:spPr>
        <a:solidFill>
          <a:srgbClr val="48B4AB"/>
        </a:solidFill>
        <a:ln>
          <a:solidFill>
            <a:schemeClr val="bg2">
              <a:lumMod val="50000"/>
            </a:schemeClr>
          </a:solidFill>
        </a:ln>
      </dgm:spPr>
      <dgm:t>
        <a:bodyPr/>
        <a:lstStyle/>
        <a:p>
          <a:r>
            <a:rPr lang="nb-NO"/>
            <a:t>HR og innovasjon</a:t>
          </a:r>
        </a:p>
      </dgm:t>
    </dgm:pt>
    <dgm:pt modelId="{BE33CE60-8C02-4EF2-87D8-DF0F937BB87C}" type="parTrans" cxnId="{9476B16C-FB8C-4D6A-9949-394A884FE653}">
      <dgm:prSet/>
      <dgm:spPr>
        <a:ln>
          <a:solidFill>
            <a:schemeClr val="bg2">
              <a:lumMod val="50000"/>
            </a:schemeClr>
          </a:solidFill>
        </a:ln>
      </dgm:spPr>
      <dgm:t>
        <a:bodyPr/>
        <a:lstStyle/>
        <a:p>
          <a:endParaRPr lang="nb-NO"/>
        </a:p>
      </dgm:t>
    </dgm:pt>
    <dgm:pt modelId="{86E56FEE-D2A2-4A92-A43C-FAA0A8CBAA19}" type="sibTrans" cxnId="{9476B16C-FB8C-4D6A-9949-394A884FE653}">
      <dgm:prSet/>
      <dgm:spPr/>
      <dgm:t>
        <a:bodyPr/>
        <a:lstStyle/>
        <a:p>
          <a:endParaRPr lang="nb-NO"/>
        </a:p>
      </dgm:t>
    </dgm:pt>
    <dgm:pt modelId="{995430BC-503D-41C6-9C7A-E843D24F41C3}">
      <dgm:prSet phldrT="[Tekst]"/>
      <dgm:spPr>
        <a:solidFill>
          <a:srgbClr val="48B4AB"/>
        </a:solidFill>
        <a:ln>
          <a:solidFill>
            <a:schemeClr val="bg2">
              <a:lumMod val="50000"/>
            </a:schemeClr>
          </a:solidFill>
        </a:ln>
      </dgm:spPr>
      <dgm:t>
        <a:bodyPr/>
        <a:lstStyle/>
        <a:p>
          <a:r>
            <a:rPr lang="nb-NO"/>
            <a:t>Oppvekst</a:t>
          </a:r>
        </a:p>
      </dgm:t>
    </dgm:pt>
    <dgm:pt modelId="{EFC623EA-9F26-4F87-A2A9-7883E5D36E4C}" type="parTrans" cxnId="{8623260E-C6FE-4476-9E37-0368B1D36823}">
      <dgm:prSet/>
      <dgm:spPr>
        <a:ln>
          <a:solidFill>
            <a:schemeClr val="bg2">
              <a:lumMod val="50000"/>
            </a:schemeClr>
          </a:solidFill>
        </a:ln>
      </dgm:spPr>
      <dgm:t>
        <a:bodyPr/>
        <a:lstStyle/>
        <a:p>
          <a:endParaRPr lang="nb-NO"/>
        </a:p>
      </dgm:t>
    </dgm:pt>
    <dgm:pt modelId="{227C08CB-C41A-46FC-891F-FD54BE6B02F7}" type="sibTrans" cxnId="{8623260E-C6FE-4476-9E37-0368B1D36823}">
      <dgm:prSet/>
      <dgm:spPr/>
      <dgm:t>
        <a:bodyPr/>
        <a:lstStyle/>
        <a:p>
          <a:endParaRPr lang="nb-NO"/>
        </a:p>
      </dgm:t>
    </dgm:pt>
    <dgm:pt modelId="{055A4526-C95F-4F7F-A96B-D60D0A55FE22}">
      <dgm:prSet phldrT="[Tekst]"/>
      <dgm:spPr>
        <a:solidFill>
          <a:srgbClr val="48B4AB"/>
        </a:solidFill>
        <a:ln>
          <a:solidFill>
            <a:schemeClr val="bg2">
              <a:lumMod val="50000"/>
            </a:schemeClr>
          </a:solidFill>
        </a:ln>
      </dgm:spPr>
      <dgm:t>
        <a:bodyPr/>
        <a:lstStyle/>
        <a:p>
          <a:r>
            <a:rPr lang="nb-NO"/>
            <a:t>Kultur og fritid</a:t>
          </a:r>
        </a:p>
      </dgm:t>
    </dgm:pt>
    <dgm:pt modelId="{2BB8C1C1-751A-41D8-B7B2-12CEDEE9D3D5}" type="parTrans" cxnId="{1633254A-4AD6-42F5-AB60-F15F7388E288}">
      <dgm:prSet/>
      <dgm:spPr>
        <a:ln>
          <a:solidFill>
            <a:schemeClr val="bg2">
              <a:lumMod val="50000"/>
            </a:schemeClr>
          </a:solidFill>
        </a:ln>
      </dgm:spPr>
      <dgm:t>
        <a:bodyPr/>
        <a:lstStyle/>
        <a:p>
          <a:endParaRPr lang="nb-NO"/>
        </a:p>
      </dgm:t>
    </dgm:pt>
    <dgm:pt modelId="{FED96050-EEC6-4476-B565-A1001D7A550D}" type="sibTrans" cxnId="{1633254A-4AD6-42F5-AB60-F15F7388E288}">
      <dgm:prSet/>
      <dgm:spPr/>
      <dgm:t>
        <a:bodyPr/>
        <a:lstStyle/>
        <a:p>
          <a:endParaRPr lang="nb-NO"/>
        </a:p>
      </dgm:t>
    </dgm:pt>
    <dgm:pt modelId="{8953347A-5B54-4068-80AE-BBED3DAE5556}">
      <dgm:prSet phldrT="[Tekst]"/>
      <dgm:spPr>
        <a:solidFill>
          <a:srgbClr val="48B4AB"/>
        </a:solidFill>
        <a:ln>
          <a:solidFill>
            <a:schemeClr val="bg2">
              <a:lumMod val="50000"/>
            </a:schemeClr>
          </a:solidFill>
        </a:ln>
      </dgm:spPr>
      <dgm:t>
        <a:bodyPr/>
        <a:lstStyle/>
        <a:p>
          <a:r>
            <a:rPr lang="nb-NO"/>
            <a:t>Teknisk</a:t>
          </a:r>
        </a:p>
      </dgm:t>
    </dgm:pt>
    <dgm:pt modelId="{C00F46F5-7F88-4939-BB3E-8EEB05AF6316}" type="parTrans" cxnId="{4835898E-9A8C-4817-A769-FBB15E008223}">
      <dgm:prSet/>
      <dgm:spPr>
        <a:ln>
          <a:solidFill>
            <a:schemeClr val="bg2">
              <a:lumMod val="50000"/>
            </a:schemeClr>
          </a:solidFill>
        </a:ln>
      </dgm:spPr>
      <dgm:t>
        <a:bodyPr/>
        <a:lstStyle/>
        <a:p>
          <a:endParaRPr lang="nb-NO"/>
        </a:p>
      </dgm:t>
    </dgm:pt>
    <dgm:pt modelId="{1E33621D-DE8F-470D-A72D-C323C5A3AA7E}" type="sibTrans" cxnId="{4835898E-9A8C-4817-A769-FBB15E008223}">
      <dgm:prSet/>
      <dgm:spPr/>
      <dgm:t>
        <a:bodyPr/>
        <a:lstStyle/>
        <a:p>
          <a:endParaRPr lang="nb-NO"/>
        </a:p>
      </dgm:t>
    </dgm:pt>
    <dgm:pt modelId="{E896FD7A-BEE7-4090-ADC4-A741F296A0AD}" type="asst">
      <dgm:prSet phldrT="[Tekst]"/>
      <dgm:spPr>
        <a:solidFill>
          <a:srgbClr val="48B4AB"/>
        </a:solidFill>
        <a:ln>
          <a:solidFill>
            <a:schemeClr val="bg2">
              <a:lumMod val="50000"/>
            </a:schemeClr>
          </a:solidFill>
        </a:ln>
      </dgm:spPr>
      <dgm:t>
        <a:bodyPr/>
        <a:lstStyle/>
        <a:p>
          <a:r>
            <a:rPr lang="nb-NO"/>
            <a:t>Strategi og styring</a:t>
          </a:r>
        </a:p>
      </dgm:t>
    </dgm:pt>
    <dgm:pt modelId="{A8B674D0-8571-411D-ABE1-0303BC0ED049}" type="parTrans" cxnId="{5DF4F18D-4DBF-4B8D-B1F4-220B756B1BA7}">
      <dgm:prSet/>
      <dgm:spPr>
        <a:ln>
          <a:solidFill>
            <a:schemeClr val="bg2">
              <a:lumMod val="50000"/>
            </a:schemeClr>
          </a:solidFill>
        </a:ln>
      </dgm:spPr>
      <dgm:t>
        <a:bodyPr/>
        <a:lstStyle/>
        <a:p>
          <a:endParaRPr lang="nb-NO"/>
        </a:p>
      </dgm:t>
    </dgm:pt>
    <dgm:pt modelId="{7990069A-DA35-4835-AA98-E18EFF6A8F70}" type="sibTrans" cxnId="{5DF4F18D-4DBF-4B8D-B1F4-220B756B1BA7}">
      <dgm:prSet/>
      <dgm:spPr/>
      <dgm:t>
        <a:bodyPr/>
        <a:lstStyle/>
        <a:p>
          <a:endParaRPr lang="nb-NO"/>
        </a:p>
      </dgm:t>
    </dgm:pt>
    <dgm:pt modelId="{5D885B09-A730-45A4-A816-B423CB6DBEE2}" type="asst">
      <dgm:prSet phldrT="[Tekst]"/>
      <dgm:spPr>
        <a:solidFill>
          <a:srgbClr val="48B4AB"/>
        </a:solidFill>
        <a:ln>
          <a:solidFill>
            <a:schemeClr val="bg2">
              <a:lumMod val="50000"/>
            </a:schemeClr>
          </a:solidFill>
        </a:ln>
      </dgm:spPr>
      <dgm:t>
        <a:bodyPr/>
        <a:lstStyle/>
        <a:p>
          <a:r>
            <a:rPr lang="nb-NO" dirty="0"/>
            <a:t>Innbyggjarservice</a:t>
          </a:r>
        </a:p>
      </dgm:t>
    </dgm:pt>
    <dgm:pt modelId="{E9DDE7FE-43D8-4B6C-AFB6-A3C31E5E8523}" type="parTrans" cxnId="{5EEE24FE-B1ED-408B-B555-22259FCFFA83}">
      <dgm:prSet/>
      <dgm:spPr>
        <a:ln>
          <a:solidFill>
            <a:schemeClr val="bg2">
              <a:lumMod val="50000"/>
            </a:schemeClr>
          </a:solidFill>
        </a:ln>
      </dgm:spPr>
      <dgm:t>
        <a:bodyPr/>
        <a:lstStyle/>
        <a:p>
          <a:endParaRPr lang="nb-NO"/>
        </a:p>
      </dgm:t>
    </dgm:pt>
    <dgm:pt modelId="{01983C8E-D6CF-4D76-964E-65BF9EC8355C}" type="sibTrans" cxnId="{5EEE24FE-B1ED-408B-B555-22259FCFFA83}">
      <dgm:prSet/>
      <dgm:spPr/>
      <dgm:t>
        <a:bodyPr/>
        <a:lstStyle/>
        <a:p>
          <a:endParaRPr lang="nb-NO"/>
        </a:p>
      </dgm:t>
    </dgm:pt>
    <dgm:pt modelId="{E6279B65-AF85-497A-8F5C-C59EAB0F844A}">
      <dgm:prSet phldrT="[Tekst]"/>
      <dgm:spPr>
        <a:solidFill>
          <a:srgbClr val="48B4AB"/>
        </a:solidFill>
        <a:ln>
          <a:solidFill>
            <a:schemeClr val="bg2">
              <a:lumMod val="50000"/>
            </a:schemeClr>
          </a:solidFill>
        </a:ln>
      </dgm:spPr>
      <dgm:t>
        <a:bodyPr/>
        <a:lstStyle/>
        <a:p>
          <a:r>
            <a:rPr lang="nb-NO"/>
            <a:t>Helse og omsorg</a:t>
          </a:r>
        </a:p>
      </dgm:t>
    </dgm:pt>
    <dgm:pt modelId="{0481B2BF-2048-4EDA-A7FE-34217084293F}" type="parTrans" cxnId="{853A3B6A-A883-4A94-BBF6-671D05BAB1ED}">
      <dgm:prSet/>
      <dgm:spPr>
        <a:ln>
          <a:solidFill>
            <a:schemeClr val="bg2">
              <a:lumMod val="50000"/>
            </a:schemeClr>
          </a:solidFill>
        </a:ln>
      </dgm:spPr>
      <dgm:t>
        <a:bodyPr/>
        <a:lstStyle/>
        <a:p>
          <a:endParaRPr lang="nb-NO"/>
        </a:p>
      </dgm:t>
    </dgm:pt>
    <dgm:pt modelId="{44CF5881-FE5D-4178-8447-D181A7595FAC}" type="sibTrans" cxnId="{853A3B6A-A883-4A94-BBF6-671D05BAB1ED}">
      <dgm:prSet/>
      <dgm:spPr/>
      <dgm:t>
        <a:bodyPr/>
        <a:lstStyle/>
        <a:p>
          <a:endParaRPr lang="nb-NO"/>
        </a:p>
      </dgm:t>
    </dgm:pt>
    <dgm:pt modelId="{24C037E7-D5A7-43B7-BABF-00D9364B5E44}" type="pres">
      <dgm:prSet presAssocID="{288E95F3-759F-44BB-8A96-58E51E97F49E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531D065E-B39D-4C3B-A613-BAC97E44C080}" type="pres">
      <dgm:prSet presAssocID="{541D500E-2253-4B8A-96C5-D0BC76B09F0C}" presName="hierRoot1" presStyleCnt="0">
        <dgm:presLayoutVars>
          <dgm:hierBranch val="init"/>
        </dgm:presLayoutVars>
      </dgm:prSet>
      <dgm:spPr/>
    </dgm:pt>
    <dgm:pt modelId="{E097FB96-9B5B-42AE-96EA-7DE2AFFEF6B8}" type="pres">
      <dgm:prSet presAssocID="{541D500E-2253-4B8A-96C5-D0BC76B09F0C}" presName="rootComposite1" presStyleCnt="0"/>
      <dgm:spPr/>
    </dgm:pt>
    <dgm:pt modelId="{A8E27B83-21CD-4760-A0EC-48B6887D94C2}" type="pres">
      <dgm:prSet presAssocID="{541D500E-2253-4B8A-96C5-D0BC76B09F0C}" presName="rootText1" presStyleLbl="node0" presStyleIdx="0" presStyleCnt="1">
        <dgm:presLayoutVars>
          <dgm:chPref val="3"/>
        </dgm:presLayoutVars>
      </dgm:prSet>
      <dgm:spPr>
        <a:prstGeom prst="roundRect">
          <a:avLst/>
        </a:prstGeom>
      </dgm:spPr>
    </dgm:pt>
    <dgm:pt modelId="{90DFEC73-0420-486E-B054-6F1833B31B90}" type="pres">
      <dgm:prSet presAssocID="{541D500E-2253-4B8A-96C5-D0BC76B09F0C}" presName="rootConnector1" presStyleLbl="node1" presStyleIdx="0" presStyleCnt="0"/>
      <dgm:spPr/>
    </dgm:pt>
    <dgm:pt modelId="{F4FBB752-EB3D-4219-9FF9-70477B72CF68}" type="pres">
      <dgm:prSet presAssocID="{541D500E-2253-4B8A-96C5-D0BC76B09F0C}" presName="hierChild2" presStyleCnt="0"/>
      <dgm:spPr/>
    </dgm:pt>
    <dgm:pt modelId="{E05AF52D-1810-4BAD-9895-A9938A30E84A}" type="pres">
      <dgm:prSet presAssocID="{EFC623EA-9F26-4F87-A2A9-7883E5D36E4C}" presName="Name37" presStyleLbl="parChTrans1D2" presStyleIdx="0" presStyleCnt="7"/>
      <dgm:spPr/>
    </dgm:pt>
    <dgm:pt modelId="{8FABC974-3B1C-42AC-9B8F-5B542601DE12}" type="pres">
      <dgm:prSet presAssocID="{995430BC-503D-41C6-9C7A-E843D24F41C3}" presName="hierRoot2" presStyleCnt="0">
        <dgm:presLayoutVars>
          <dgm:hierBranch val="init"/>
        </dgm:presLayoutVars>
      </dgm:prSet>
      <dgm:spPr/>
    </dgm:pt>
    <dgm:pt modelId="{1042B125-7577-47B4-A28E-44B305E242AF}" type="pres">
      <dgm:prSet presAssocID="{995430BC-503D-41C6-9C7A-E843D24F41C3}" presName="rootComposite" presStyleCnt="0"/>
      <dgm:spPr/>
    </dgm:pt>
    <dgm:pt modelId="{B7EAA06E-33A0-40EE-B9A6-9125639E883F}" type="pres">
      <dgm:prSet presAssocID="{995430BC-503D-41C6-9C7A-E843D24F41C3}" presName="rootText" presStyleLbl="node2" presStyleIdx="0" presStyleCnt="4">
        <dgm:presLayoutVars>
          <dgm:chPref val="3"/>
        </dgm:presLayoutVars>
      </dgm:prSet>
      <dgm:spPr>
        <a:prstGeom prst="roundRect">
          <a:avLst/>
        </a:prstGeom>
      </dgm:spPr>
    </dgm:pt>
    <dgm:pt modelId="{30AA5BF5-998F-41E8-B9E2-869EC506ED88}" type="pres">
      <dgm:prSet presAssocID="{995430BC-503D-41C6-9C7A-E843D24F41C3}" presName="rootConnector" presStyleLbl="node2" presStyleIdx="0" presStyleCnt="4"/>
      <dgm:spPr/>
    </dgm:pt>
    <dgm:pt modelId="{6A692B53-3A1A-47F8-9219-17094583C14C}" type="pres">
      <dgm:prSet presAssocID="{995430BC-503D-41C6-9C7A-E843D24F41C3}" presName="hierChild4" presStyleCnt="0"/>
      <dgm:spPr/>
    </dgm:pt>
    <dgm:pt modelId="{247F1BB8-0F87-4BA4-9068-38B7679132E2}" type="pres">
      <dgm:prSet presAssocID="{995430BC-503D-41C6-9C7A-E843D24F41C3}" presName="hierChild5" presStyleCnt="0"/>
      <dgm:spPr/>
    </dgm:pt>
    <dgm:pt modelId="{F62D8317-63D8-4E7A-8F12-FD37AB4145E8}" type="pres">
      <dgm:prSet presAssocID="{0481B2BF-2048-4EDA-A7FE-34217084293F}" presName="Name37" presStyleLbl="parChTrans1D2" presStyleIdx="1" presStyleCnt="7"/>
      <dgm:spPr/>
    </dgm:pt>
    <dgm:pt modelId="{884E534C-CD77-4E58-A86C-15A07FF02501}" type="pres">
      <dgm:prSet presAssocID="{E6279B65-AF85-497A-8F5C-C59EAB0F844A}" presName="hierRoot2" presStyleCnt="0">
        <dgm:presLayoutVars>
          <dgm:hierBranch val="init"/>
        </dgm:presLayoutVars>
      </dgm:prSet>
      <dgm:spPr/>
    </dgm:pt>
    <dgm:pt modelId="{A8DA5980-91C7-4D44-95FF-883B39E331F5}" type="pres">
      <dgm:prSet presAssocID="{E6279B65-AF85-497A-8F5C-C59EAB0F844A}" presName="rootComposite" presStyleCnt="0"/>
      <dgm:spPr/>
    </dgm:pt>
    <dgm:pt modelId="{B9C7BE8E-A04C-4C61-A16A-1072180B1B7D}" type="pres">
      <dgm:prSet presAssocID="{E6279B65-AF85-497A-8F5C-C59EAB0F844A}" presName="rootText" presStyleLbl="node2" presStyleIdx="1" presStyleCnt="4">
        <dgm:presLayoutVars>
          <dgm:chPref val="3"/>
        </dgm:presLayoutVars>
      </dgm:prSet>
      <dgm:spPr>
        <a:prstGeom prst="roundRect">
          <a:avLst/>
        </a:prstGeom>
      </dgm:spPr>
    </dgm:pt>
    <dgm:pt modelId="{9A5CB0CD-ED2F-4333-AD6F-AFB0507C2C4D}" type="pres">
      <dgm:prSet presAssocID="{E6279B65-AF85-497A-8F5C-C59EAB0F844A}" presName="rootConnector" presStyleLbl="node2" presStyleIdx="1" presStyleCnt="4"/>
      <dgm:spPr/>
    </dgm:pt>
    <dgm:pt modelId="{8E6570E5-57A2-40AE-9946-7A1207C6F4EF}" type="pres">
      <dgm:prSet presAssocID="{E6279B65-AF85-497A-8F5C-C59EAB0F844A}" presName="hierChild4" presStyleCnt="0"/>
      <dgm:spPr/>
    </dgm:pt>
    <dgm:pt modelId="{51752B3C-91F3-4063-8CBF-33257DAE1445}" type="pres">
      <dgm:prSet presAssocID="{E6279B65-AF85-497A-8F5C-C59EAB0F844A}" presName="hierChild5" presStyleCnt="0"/>
      <dgm:spPr/>
    </dgm:pt>
    <dgm:pt modelId="{65A83DB7-9190-4A5C-81CA-775792C9554A}" type="pres">
      <dgm:prSet presAssocID="{2BB8C1C1-751A-41D8-B7B2-12CEDEE9D3D5}" presName="Name37" presStyleLbl="parChTrans1D2" presStyleIdx="2" presStyleCnt="7"/>
      <dgm:spPr/>
    </dgm:pt>
    <dgm:pt modelId="{DF3152F7-84AD-45F7-8F6E-7DF4082FE90F}" type="pres">
      <dgm:prSet presAssocID="{055A4526-C95F-4F7F-A96B-D60D0A55FE22}" presName="hierRoot2" presStyleCnt="0">
        <dgm:presLayoutVars>
          <dgm:hierBranch val="init"/>
        </dgm:presLayoutVars>
      </dgm:prSet>
      <dgm:spPr/>
    </dgm:pt>
    <dgm:pt modelId="{E718B1FA-A806-4224-A94E-18A9C535E6E5}" type="pres">
      <dgm:prSet presAssocID="{055A4526-C95F-4F7F-A96B-D60D0A55FE22}" presName="rootComposite" presStyleCnt="0"/>
      <dgm:spPr/>
    </dgm:pt>
    <dgm:pt modelId="{60C005E3-9F83-4BCA-96DB-D0ADD1F637CC}" type="pres">
      <dgm:prSet presAssocID="{055A4526-C95F-4F7F-A96B-D60D0A55FE22}" presName="rootText" presStyleLbl="node2" presStyleIdx="2" presStyleCnt="4">
        <dgm:presLayoutVars>
          <dgm:chPref val="3"/>
        </dgm:presLayoutVars>
      </dgm:prSet>
      <dgm:spPr>
        <a:prstGeom prst="roundRect">
          <a:avLst/>
        </a:prstGeom>
      </dgm:spPr>
    </dgm:pt>
    <dgm:pt modelId="{BC382EB4-7448-40BE-BCE3-3C4FC676C1EA}" type="pres">
      <dgm:prSet presAssocID="{055A4526-C95F-4F7F-A96B-D60D0A55FE22}" presName="rootConnector" presStyleLbl="node2" presStyleIdx="2" presStyleCnt="4"/>
      <dgm:spPr/>
    </dgm:pt>
    <dgm:pt modelId="{230CE6AA-099A-4B26-BAEF-F299A6700B44}" type="pres">
      <dgm:prSet presAssocID="{055A4526-C95F-4F7F-A96B-D60D0A55FE22}" presName="hierChild4" presStyleCnt="0"/>
      <dgm:spPr/>
    </dgm:pt>
    <dgm:pt modelId="{CC46C08E-49BD-4C61-AA94-BA82A3AC2AFE}" type="pres">
      <dgm:prSet presAssocID="{055A4526-C95F-4F7F-A96B-D60D0A55FE22}" presName="hierChild5" presStyleCnt="0"/>
      <dgm:spPr/>
    </dgm:pt>
    <dgm:pt modelId="{29F47458-4EF6-406C-8EFD-A7C655F74B5D}" type="pres">
      <dgm:prSet presAssocID="{C00F46F5-7F88-4939-BB3E-8EEB05AF6316}" presName="Name37" presStyleLbl="parChTrans1D2" presStyleIdx="3" presStyleCnt="7"/>
      <dgm:spPr/>
    </dgm:pt>
    <dgm:pt modelId="{45A6F65F-2D7B-482C-AD9B-E7E27A34C54E}" type="pres">
      <dgm:prSet presAssocID="{8953347A-5B54-4068-80AE-BBED3DAE5556}" presName="hierRoot2" presStyleCnt="0">
        <dgm:presLayoutVars>
          <dgm:hierBranch val="init"/>
        </dgm:presLayoutVars>
      </dgm:prSet>
      <dgm:spPr/>
    </dgm:pt>
    <dgm:pt modelId="{6B183F6B-16E6-4D1B-B0A2-C87F547D83B1}" type="pres">
      <dgm:prSet presAssocID="{8953347A-5B54-4068-80AE-BBED3DAE5556}" presName="rootComposite" presStyleCnt="0"/>
      <dgm:spPr/>
    </dgm:pt>
    <dgm:pt modelId="{DFB7E7E5-941F-494B-92F5-21244471C204}" type="pres">
      <dgm:prSet presAssocID="{8953347A-5B54-4068-80AE-BBED3DAE5556}" presName="rootText" presStyleLbl="node2" presStyleIdx="3" presStyleCnt="4">
        <dgm:presLayoutVars>
          <dgm:chPref val="3"/>
        </dgm:presLayoutVars>
      </dgm:prSet>
      <dgm:spPr>
        <a:prstGeom prst="roundRect">
          <a:avLst/>
        </a:prstGeom>
      </dgm:spPr>
    </dgm:pt>
    <dgm:pt modelId="{E80B02F7-7837-455B-AA33-CDD33127F5D4}" type="pres">
      <dgm:prSet presAssocID="{8953347A-5B54-4068-80AE-BBED3DAE5556}" presName="rootConnector" presStyleLbl="node2" presStyleIdx="3" presStyleCnt="4"/>
      <dgm:spPr/>
    </dgm:pt>
    <dgm:pt modelId="{313B7CB3-9212-49C1-B989-4F13F58ABFDA}" type="pres">
      <dgm:prSet presAssocID="{8953347A-5B54-4068-80AE-BBED3DAE5556}" presName="hierChild4" presStyleCnt="0"/>
      <dgm:spPr/>
    </dgm:pt>
    <dgm:pt modelId="{29D4B27E-1CF8-4F7E-ADE8-21E3579E1FA8}" type="pres">
      <dgm:prSet presAssocID="{8953347A-5B54-4068-80AE-BBED3DAE5556}" presName="hierChild5" presStyleCnt="0"/>
      <dgm:spPr/>
    </dgm:pt>
    <dgm:pt modelId="{1813968D-FF0F-4649-9A13-B6B269DD3E99}" type="pres">
      <dgm:prSet presAssocID="{541D500E-2253-4B8A-96C5-D0BC76B09F0C}" presName="hierChild3" presStyleCnt="0"/>
      <dgm:spPr/>
    </dgm:pt>
    <dgm:pt modelId="{8D58060B-FD38-4A09-BDD8-98472BD89EC7}" type="pres">
      <dgm:prSet presAssocID="{BE33CE60-8C02-4EF2-87D8-DF0F937BB87C}" presName="Name111" presStyleLbl="parChTrans1D2" presStyleIdx="4" presStyleCnt="7"/>
      <dgm:spPr/>
    </dgm:pt>
    <dgm:pt modelId="{C9211EA6-BDDE-49BF-B2D8-AA751DDCFB98}" type="pres">
      <dgm:prSet presAssocID="{2BA41EE4-AC6F-4CDF-AC7E-EF05E59DAF4E}" presName="hierRoot3" presStyleCnt="0">
        <dgm:presLayoutVars>
          <dgm:hierBranch val="init"/>
        </dgm:presLayoutVars>
      </dgm:prSet>
      <dgm:spPr/>
    </dgm:pt>
    <dgm:pt modelId="{28E0E53C-BE4F-4B94-8BD8-34A61A8A3213}" type="pres">
      <dgm:prSet presAssocID="{2BA41EE4-AC6F-4CDF-AC7E-EF05E59DAF4E}" presName="rootComposite3" presStyleCnt="0"/>
      <dgm:spPr/>
    </dgm:pt>
    <dgm:pt modelId="{26A7678E-CC6B-442F-B0BB-7BAEAC180361}" type="pres">
      <dgm:prSet presAssocID="{2BA41EE4-AC6F-4CDF-AC7E-EF05E59DAF4E}" presName="rootText3" presStyleLbl="asst1" presStyleIdx="0" presStyleCnt="3">
        <dgm:presLayoutVars>
          <dgm:chPref val="3"/>
        </dgm:presLayoutVars>
      </dgm:prSet>
      <dgm:spPr>
        <a:prstGeom prst="roundRect">
          <a:avLst/>
        </a:prstGeom>
      </dgm:spPr>
    </dgm:pt>
    <dgm:pt modelId="{570EE917-DFE1-4363-9542-B51701137905}" type="pres">
      <dgm:prSet presAssocID="{2BA41EE4-AC6F-4CDF-AC7E-EF05E59DAF4E}" presName="rootConnector3" presStyleLbl="asst1" presStyleIdx="0" presStyleCnt="3"/>
      <dgm:spPr/>
    </dgm:pt>
    <dgm:pt modelId="{FE5E1FEE-A4F2-402C-B71A-FE556DD013E0}" type="pres">
      <dgm:prSet presAssocID="{2BA41EE4-AC6F-4CDF-AC7E-EF05E59DAF4E}" presName="hierChild6" presStyleCnt="0"/>
      <dgm:spPr/>
    </dgm:pt>
    <dgm:pt modelId="{7A241E89-43B2-45C5-BE1A-D8597164169F}" type="pres">
      <dgm:prSet presAssocID="{2BA41EE4-AC6F-4CDF-AC7E-EF05E59DAF4E}" presName="hierChild7" presStyleCnt="0"/>
      <dgm:spPr/>
    </dgm:pt>
    <dgm:pt modelId="{15AC35C0-3345-492E-ACC5-E2EBFB6955AB}" type="pres">
      <dgm:prSet presAssocID="{A8B674D0-8571-411D-ABE1-0303BC0ED049}" presName="Name111" presStyleLbl="parChTrans1D2" presStyleIdx="5" presStyleCnt="7"/>
      <dgm:spPr/>
    </dgm:pt>
    <dgm:pt modelId="{5634B6A4-D58A-4252-9139-F7DBB3220854}" type="pres">
      <dgm:prSet presAssocID="{E896FD7A-BEE7-4090-ADC4-A741F296A0AD}" presName="hierRoot3" presStyleCnt="0">
        <dgm:presLayoutVars>
          <dgm:hierBranch val="init"/>
        </dgm:presLayoutVars>
      </dgm:prSet>
      <dgm:spPr/>
    </dgm:pt>
    <dgm:pt modelId="{DDB1E5D9-51F4-4C9A-AEA9-F0FA57CFC6ED}" type="pres">
      <dgm:prSet presAssocID="{E896FD7A-BEE7-4090-ADC4-A741F296A0AD}" presName="rootComposite3" presStyleCnt="0"/>
      <dgm:spPr/>
    </dgm:pt>
    <dgm:pt modelId="{06B185CB-A8E9-4F1B-A469-073453356AC3}" type="pres">
      <dgm:prSet presAssocID="{E896FD7A-BEE7-4090-ADC4-A741F296A0AD}" presName="rootText3" presStyleLbl="asst1" presStyleIdx="1" presStyleCnt="3">
        <dgm:presLayoutVars>
          <dgm:chPref val="3"/>
        </dgm:presLayoutVars>
      </dgm:prSet>
      <dgm:spPr>
        <a:prstGeom prst="roundRect">
          <a:avLst/>
        </a:prstGeom>
      </dgm:spPr>
    </dgm:pt>
    <dgm:pt modelId="{EE2AC0D0-421C-40D3-9F9A-CB66F09BE2A9}" type="pres">
      <dgm:prSet presAssocID="{E896FD7A-BEE7-4090-ADC4-A741F296A0AD}" presName="rootConnector3" presStyleLbl="asst1" presStyleIdx="1" presStyleCnt="3"/>
      <dgm:spPr/>
    </dgm:pt>
    <dgm:pt modelId="{B93394C2-E272-442F-B413-1318C9872324}" type="pres">
      <dgm:prSet presAssocID="{E896FD7A-BEE7-4090-ADC4-A741F296A0AD}" presName="hierChild6" presStyleCnt="0"/>
      <dgm:spPr/>
    </dgm:pt>
    <dgm:pt modelId="{571A58ED-43CC-4331-B6FC-25E8B8C06098}" type="pres">
      <dgm:prSet presAssocID="{E896FD7A-BEE7-4090-ADC4-A741F296A0AD}" presName="hierChild7" presStyleCnt="0"/>
      <dgm:spPr/>
    </dgm:pt>
    <dgm:pt modelId="{7B3A7B92-7E8F-4661-BFEE-EA5CA232D59C}" type="pres">
      <dgm:prSet presAssocID="{E9DDE7FE-43D8-4B6C-AFB6-A3C31E5E8523}" presName="Name111" presStyleLbl="parChTrans1D2" presStyleIdx="6" presStyleCnt="7"/>
      <dgm:spPr/>
    </dgm:pt>
    <dgm:pt modelId="{E3CB87CA-4BB1-491A-A837-0976D40701C3}" type="pres">
      <dgm:prSet presAssocID="{5D885B09-A730-45A4-A816-B423CB6DBEE2}" presName="hierRoot3" presStyleCnt="0">
        <dgm:presLayoutVars>
          <dgm:hierBranch val="init"/>
        </dgm:presLayoutVars>
      </dgm:prSet>
      <dgm:spPr/>
    </dgm:pt>
    <dgm:pt modelId="{E7C87C2A-FE09-4D9F-B80E-DEFF69E24BF7}" type="pres">
      <dgm:prSet presAssocID="{5D885B09-A730-45A4-A816-B423CB6DBEE2}" presName="rootComposite3" presStyleCnt="0"/>
      <dgm:spPr/>
    </dgm:pt>
    <dgm:pt modelId="{3B653C36-3C68-4355-8DDC-3B2200DB43C7}" type="pres">
      <dgm:prSet presAssocID="{5D885B09-A730-45A4-A816-B423CB6DBEE2}" presName="rootText3" presStyleLbl="asst1" presStyleIdx="2" presStyleCnt="3">
        <dgm:presLayoutVars>
          <dgm:chPref val="3"/>
        </dgm:presLayoutVars>
      </dgm:prSet>
      <dgm:spPr>
        <a:prstGeom prst="roundRect">
          <a:avLst/>
        </a:prstGeom>
      </dgm:spPr>
    </dgm:pt>
    <dgm:pt modelId="{E4C4664B-C9CB-4DDC-9E59-19D32A58809C}" type="pres">
      <dgm:prSet presAssocID="{5D885B09-A730-45A4-A816-B423CB6DBEE2}" presName="rootConnector3" presStyleLbl="asst1" presStyleIdx="2" presStyleCnt="3"/>
      <dgm:spPr/>
    </dgm:pt>
    <dgm:pt modelId="{01F09A06-75C3-462D-BDEE-9EA3BFAC582B}" type="pres">
      <dgm:prSet presAssocID="{5D885B09-A730-45A4-A816-B423CB6DBEE2}" presName="hierChild6" presStyleCnt="0"/>
      <dgm:spPr/>
    </dgm:pt>
    <dgm:pt modelId="{EA8EEE4B-A24D-40E9-A67D-7A60E3E7513D}" type="pres">
      <dgm:prSet presAssocID="{5D885B09-A730-45A4-A816-B423CB6DBEE2}" presName="hierChild7" presStyleCnt="0"/>
      <dgm:spPr/>
    </dgm:pt>
  </dgm:ptLst>
  <dgm:cxnLst>
    <dgm:cxn modelId="{45900603-1CEC-4D1A-86FE-9AF8D2DFF13E}" type="presOf" srcId="{8953347A-5B54-4068-80AE-BBED3DAE5556}" destId="{E80B02F7-7837-455B-AA33-CDD33127F5D4}" srcOrd="1" destOrd="0" presId="urn:microsoft.com/office/officeart/2005/8/layout/orgChart1"/>
    <dgm:cxn modelId="{C9A16004-A9DD-4CDF-B068-F03C122401C7}" type="presOf" srcId="{8953347A-5B54-4068-80AE-BBED3DAE5556}" destId="{DFB7E7E5-941F-494B-92F5-21244471C204}" srcOrd="0" destOrd="0" presId="urn:microsoft.com/office/officeart/2005/8/layout/orgChart1"/>
    <dgm:cxn modelId="{D24DDA0D-ADFF-4B94-85B4-7D3390C6143E}" type="presOf" srcId="{995430BC-503D-41C6-9C7A-E843D24F41C3}" destId="{30AA5BF5-998F-41E8-B9E2-869EC506ED88}" srcOrd="1" destOrd="0" presId="urn:microsoft.com/office/officeart/2005/8/layout/orgChart1"/>
    <dgm:cxn modelId="{8623260E-C6FE-4476-9E37-0368B1D36823}" srcId="{541D500E-2253-4B8A-96C5-D0BC76B09F0C}" destId="{995430BC-503D-41C6-9C7A-E843D24F41C3}" srcOrd="3" destOrd="0" parTransId="{EFC623EA-9F26-4F87-A2A9-7883E5D36E4C}" sibTransId="{227C08CB-C41A-46FC-891F-FD54BE6B02F7}"/>
    <dgm:cxn modelId="{3966731A-9D60-4508-94A4-461A38ADB5E0}" type="presOf" srcId="{541D500E-2253-4B8A-96C5-D0BC76B09F0C}" destId="{A8E27B83-21CD-4760-A0EC-48B6887D94C2}" srcOrd="0" destOrd="0" presId="urn:microsoft.com/office/officeart/2005/8/layout/orgChart1"/>
    <dgm:cxn modelId="{F8BFA91A-A8E4-4B6D-B020-C224B5C82CE5}" type="presOf" srcId="{541D500E-2253-4B8A-96C5-D0BC76B09F0C}" destId="{90DFEC73-0420-486E-B054-6F1833B31B90}" srcOrd="1" destOrd="0" presId="urn:microsoft.com/office/officeart/2005/8/layout/orgChart1"/>
    <dgm:cxn modelId="{9C65C51B-BD17-4D53-8A03-85189756E0B3}" type="presOf" srcId="{E6279B65-AF85-497A-8F5C-C59EAB0F844A}" destId="{9A5CB0CD-ED2F-4333-AD6F-AFB0507C2C4D}" srcOrd="1" destOrd="0" presId="urn:microsoft.com/office/officeart/2005/8/layout/orgChart1"/>
    <dgm:cxn modelId="{036FCA25-8BEC-45ED-B70A-7560BDE51463}" type="presOf" srcId="{A8B674D0-8571-411D-ABE1-0303BC0ED049}" destId="{15AC35C0-3345-492E-ACC5-E2EBFB6955AB}" srcOrd="0" destOrd="0" presId="urn:microsoft.com/office/officeart/2005/8/layout/orgChart1"/>
    <dgm:cxn modelId="{1C94CE2C-B749-4969-BE77-367339660A2E}" type="presOf" srcId="{E9DDE7FE-43D8-4B6C-AFB6-A3C31E5E8523}" destId="{7B3A7B92-7E8F-4661-BFEE-EA5CA232D59C}" srcOrd="0" destOrd="0" presId="urn:microsoft.com/office/officeart/2005/8/layout/orgChart1"/>
    <dgm:cxn modelId="{4DBEE62E-9540-4CA7-B922-600F90A343F7}" type="presOf" srcId="{995430BC-503D-41C6-9C7A-E843D24F41C3}" destId="{B7EAA06E-33A0-40EE-B9A6-9125639E883F}" srcOrd="0" destOrd="0" presId="urn:microsoft.com/office/officeart/2005/8/layout/orgChart1"/>
    <dgm:cxn modelId="{9AC8823C-F768-4627-919B-0E1452811396}" type="presOf" srcId="{C00F46F5-7F88-4939-BB3E-8EEB05AF6316}" destId="{29F47458-4EF6-406C-8EFD-A7C655F74B5D}" srcOrd="0" destOrd="0" presId="urn:microsoft.com/office/officeart/2005/8/layout/orgChart1"/>
    <dgm:cxn modelId="{B5B5333D-9CF2-40C9-8F94-7213E844B659}" type="presOf" srcId="{E896FD7A-BEE7-4090-ADC4-A741F296A0AD}" destId="{EE2AC0D0-421C-40D3-9F9A-CB66F09BE2A9}" srcOrd="1" destOrd="0" presId="urn:microsoft.com/office/officeart/2005/8/layout/orgChart1"/>
    <dgm:cxn modelId="{74265967-6B21-4F2C-B9DE-F15B475E779B}" type="presOf" srcId="{288E95F3-759F-44BB-8A96-58E51E97F49E}" destId="{24C037E7-D5A7-43B7-BABF-00D9364B5E44}" srcOrd="0" destOrd="0" presId="urn:microsoft.com/office/officeart/2005/8/layout/orgChart1"/>
    <dgm:cxn modelId="{1633254A-4AD6-42F5-AB60-F15F7388E288}" srcId="{541D500E-2253-4B8A-96C5-D0BC76B09F0C}" destId="{055A4526-C95F-4F7F-A96B-D60D0A55FE22}" srcOrd="5" destOrd="0" parTransId="{2BB8C1C1-751A-41D8-B7B2-12CEDEE9D3D5}" sibTransId="{FED96050-EEC6-4476-B565-A1001D7A550D}"/>
    <dgm:cxn modelId="{853A3B6A-A883-4A94-BBF6-671D05BAB1ED}" srcId="{541D500E-2253-4B8A-96C5-D0BC76B09F0C}" destId="{E6279B65-AF85-497A-8F5C-C59EAB0F844A}" srcOrd="4" destOrd="0" parTransId="{0481B2BF-2048-4EDA-A7FE-34217084293F}" sibTransId="{44CF5881-FE5D-4178-8447-D181A7595FAC}"/>
    <dgm:cxn modelId="{9476B16C-FB8C-4D6A-9949-394A884FE653}" srcId="{541D500E-2253-4B8A-96C5-D0BC76B09F0C}" destId="{2BA41EE4-AC6F-4CDF-AC7E-EF05E59DAF4E}" srcOrd="0" destOrd="0" parTransId="{BE33CE60-8C02-4EF2-87D8-DF0F937BB87C}" sibTransId="{86E56FEE-D2A2-4A92-A43C-FAA0A8CBAA19}"/>
    <dgm:cxn modelId="{84D26F6E-743C-4EFE-A5AF-70368CB13224}" type="presOf" srcId="{E6279B65-AF85-497A-8F5C-C59EAB0F844A}" destId="{B9C7BE8E-A04C-4C61-A16A-1072180B1B7D}" srcOrd="0" destOrd="0" presId="urn:microsoft.com/office/officeart/2005/8/layout/orgChart1"/>
    <dgm:cxn modelId="{0969AF4F-7C9C-49AC-9A6B-E94BB77416F2}" type="presOf" srcId="{EFC623EA-9F26-4F87-A2A9-7883E5D36E4C}" destId="{E05AF52D-1810-4BAD-9895-A9938A30E84A}" srcOrd="0" destOrd="0" presId="urn:microsoft.com/office/officeart/2005/8/layout/orgChart1"/>
    <dgm:cxn modelId="{75FF718A-871C-4974-B81E-B0699DCF3152}" type="presOf" srcId="{E896FD7A-BEE7-4090-ADC4-A741F296A0AD}" destId="{06B185CB-A8E9-4F1B-A469-073453356AC3}" srcOrd="0" destOrd="0" presId="urn:microsoft.com/office/officeart/2005/8/layout/orgChart1"/>
    <dgm:cxn modelId="{5DF4F18D-4DBF-4B8D-B1F4-220B756B1BA7}" srcId="{541D500E-2253-4B8A-96C5-D0BC76B09F0C}" destId="{E896FD7A-BEE7-4090-ADC4-A741F296A0AD}" srcOrd="1" destOrd="0" parTransId="{A8B674D0-8571-411D-ABE1-0303BC0ED049}" sibTransId="{7990069A-DA35-4835-AA98-E18EFF6A8F70}"/>
    <dgm:cxn modelId="{4835898E-9A8C-4817-A769-FBB15E008223}" srcId="{541D500E-2253-4B8A-96C5-D0BC76B09F0C}" destId="{8953347A-5B54-4068-80AE-BBED3DAE5556}" srcOrd="6" destOrd="0" parTransId="{C00F46F5-7F88-4939-BB3E-8EEB05AF6316}" sibTransId="{1E33621D-DE8F-470D-A72D-C323C5A3AA7E}"/>
    <dgm:cxn modelId="{A2B1E095-05EA-46F7-9A97-4557D9D03754}" type="presOf" srcId="{2BA41EE4-AC6F-4CDF-AC7E-EF05E59DAF4E}" destId="{570EE917-DFE1-4363-9542-B51701137905}" srcOrd="1" destOrd="0" presId="urn:microsoft.com/office/officeart/2005/8/layout/orgChart1"/>
    <dgm:cxn modelId="{4AF71DC6-6121-4CC2-A94A-8EC6F7C5AEED}" type="presOf" srcId="{2BA41EE4-AC6F-4CDF-AC7E-EF05E59DAF4E}" destId="{26A7678E-CC6B-442F-B0BB-7BAEAC180361}" srcOrd="0" destOrd="0" presId="urn:microsoft.com/office/officeart/2005/8/layout/orgChart1"/>
    <dgm:cxn modelId="{7DC21FCD-BBEA-4217-B468-7F53F2030EF2}" srcId="{288E95F3-759F-44BB-8A96-58E51E97F49E}" destId="{541D500E-2253-4B8A-96C5-D0BC76B09F0C}" srcOrd="0" destOrd="0" parTransId="{AE7CF65D-0F86-434B-8A95-EF2AECD67557}" sibTransId="{64412F14-4B96-4161-9ABC-FB67CE998021}"/>
    <dgm:cxn modelId="{CCC282D4-8E0D-4B47-83D6-F888EF1DE732}" type="presOf" srcId="{055A4526-C95F-4F7F-A96B-D60D0A55FE22}" destId="{BC382EB4-7448-40BE-BCE3-3C4FC676C1EA}" srcOrd="1" destOrd="0" presId="urn:microsoft.com/office/officeart/2005/8/layout/orgChart1"/>
    <dgm:cxn modelId="{22227ADA-A8C1-4447-A9E9-AED8BBC5C0AF}" type="presOf" srcId="{2BB8C1C1-751A-41D8-B7B2-12CEDEE9D3D5}" destId="{65A83DB7-9190-4A5C-81CA-775792C9554A}" srcOrd="0" destOrd="0" presId="urn:microsoft.com/office/officeart/2005/8/layout/orgChart1"/>
    <dgm:cxn modelId="{F4F83EDF-4F71-4E75-83A6-6A9B3DFC92F3}" type="presOf" srcId="{0481B2BF-2048-4EDA-A7FE-34217084293F}" destId="{F62D8317-63D8-4E7A-8F12-FD37AB4145E8}" srcOrd="0" destOrd="0" presId="urn:microsoft.com/office/officeart/2005/8/layout/orgChart1"/>
    <dgm:cxn modelId="{3A712DE7-82F2-4A9E-B28B-22D7035E375C}" type="presOf" srcId="{055A4526-C95F-4F7F-A96B-D60D0A55FE22}" destId="{60C005E3-9F83-4BCA-96DB-D0ADD1F637CC}" srcOrd="0" destOrd="0" presId="urn:microsoft.com/office/officeart/2005/8/layout/orgChart1"/>
    <dgm:cxn modelId="{AB6DA5E9-46B7-4B33-832E-C558A7BA1E7A}" type="presOf" srcId="{BE33CE60-8C02-4EF2-87D8-DF0F937BB87C}" destId="{8D58060B-FD38-4A09-BDD8-98472BD89EC7}" srcOrd="0" destOrd="0" presId="urn:microsoft.com/office/officeart/2005/8/layout/orgChart1"/>
    <dgm:cxn modelId="{299BE7EA-4771-45DE-A403-63E8254BE503}" type="presOf" srcId="{5D885B09-A730-45A4-A816-B423CB6DBEE2}" destId="{E4C4664B-C9CB-4DDC-9E59-19D32A58809C}" srcOrd="1" destOrd="0" presId="urn:microsoft.com/office/officeart/2005/8/layout/orgChart1"/>
    <dgm:cxn modelId="{5976F8EA-C80A-4DB1-8E49-F2C54DE1336C}" type="presOf" srcId="{5D885B09-A730-45A4-A816-B423CB6DBEE2}" destId="{3B653C36-3C68-4355-8DDC-3B2200DB43C7}" srcOrd="0" destOrd="0" presId="urn:microsoft.com/office/officeart/2005/8/layout/orgChart1"/>
    <dgm:cxn modelId="{5EEE24FE-B1ED-408B-B555-22259FCFFA83}" srcId="{541D500E-2253-4B8A-96C5-D0BC76B09F0C}" destId="{5D885B09-A730-45A4-A816-B423CB6DBEE2}" srcOrd="2" destOrd="0" parTransId="{E9DDE7FE-43D8-4B6C-AFB6-A3C31E5E8523}" sibTransId="{01983C8E-D6CF-4D76-964E-65BF9EC8355C}"/>
    <dgm:cxn modelId="{1C3F46EA-DA58-4E28-BE49-31B5DB60D090}" type="presParOf" srcId="{24C037E7-D5A7-43B7-BABF-00D9364B5E44}" destId="{531D065E-B39D-4C3B-A613-BAC97E44C080}" srcOrd="0" destOrd="0" presId="urn:microsoft.com/office/officeart/2005/8/layout/orgChart1"/>
    <dgm:cxn modelId="{AB5BFEDE-9BE3-4030-88F2-52F81AEE7122}" type="presParOf" srcId="{531D065E-B39D-4C3B-A613-BAC97E44C080}" destId="{E097FB96-9B5B-42AE-96EA-7DE2AFFEF6B8}" srcOrd="0" destOrd="0" presId="urn:microsoft.com/office/officeart/2005/8/layout/orgChart1"/>
    <dgm:cxn modelId="{181C58A4-0C1A-44FF-AEE6-265EF5EF79A0}" type="presParOf" srcId="{E097FB96-9B5B-42AE-96EA-7DE2AFFEF6B8}" destId="{A8E27B83-21CD-4760-A0EC-48B6887D94C2}" srcOrd="0" destOrd="0" presId="urn:microsoft.com/office/officeart/2005/8/layout/orgChart1"/>
    <dgm:cxn modelId="{DEA5742D-97B9-4E07-B3CB-E9054460118F}" type="presParOf" srcId="{E097FB96-9B5B-42AE-96EA-7DE2AFFEF6B8}" destId="{90DFEC73-0420-486E-B054-6F1833B31B90}" srcOrd="1" destOrd="0" presId="urn:microsoft.com/office/officeart/2005/8/layout/orgChart1"/>
    <dgm:cxn modelId="{8760F286-DA2D-4AB3-9101-32735108FF4E}" type="presParOf" srcId="{531D065E-B39D-4C3B-A613-BAC97E44C080}" destId="{F4FBB752-EB3D-4219-9FF9-70477B72CF68}" srcOrd="1" destOrd="0" presId="urn:microsoft.com/office/officeart/2005/8/layout/orgChart1"/>
    <dgm:cxn modelId="{59F86609-F7AF-4889-8395-59BC36C2FF5F}" type="presParOf" srcId="{F4FBB752-EB3D-4219-9FF9-70477B72CF68}" destId="{E05AF52D-1810-4BAD-9895-A9938A30E84A}" srcOrd="0" destOrd="0" presId="urn:microsoft.com/office/officeart/2005/8/layout/orgChart1"/>
    <dgm:cxn modelId="{3DDA168F-B8A8-4913-A61F-2C298D80648D}" type="presParOf" srcId="{F4FBB752-EB3D-4219-9FF9-70477B72CF68}" destId="{8FABC974-3B1C-42AC-9B8F-5B542601DE12}" srcOrd="1" destOrd="0" presId="urn:microsoft.com/office/officeart/2005/8/layout/orgChart1"/>
    <dgm:cxn modelId="{1F9D21A3-597F-42B1-95F7-60EB775F1F75}" type="presParOf" srcId="{8FABC974-3B1C-42AC-9B8F-5B542601DE12}" destId="{1042B125-7577-47B4-A28E-44B305E242AF}" srcOrd="0" destOrd="0" presId="urn:microsoft.com/office/officeart/2005/8/layout/orgChart1"/>
    <dgm:cxn modelId="{0DFC7E94-AF15-4C39-8C5B-F16559A3223B}" type="presParOf" srcId="{1042B125-7577-47B4-A28E-44B305E242AF}" destId="{B7EAA06E-33A0-40EE-B9A6-9125639E883F}" srcOrd="0" destOrd="0" presId="urn:microsoft.com/office/officeart/2005/8/layout/orgChart1"/>
    <dgm:cxn modelId="{6E219E1B-A967-4BA3-9FD7-B0CC25AB41F5}" type="presParOf" srcId="{1042B125-7577-47B4-A28E-44B305E242AF}" destId="{30AA5BF5-998F-41E8-B9E2-869EC506ED88}" srcOrd="1" destOrd="0" presId="urn:microsoft.com/office/officeart/2005/8/layout/orgChart1"/>
    <dgm:cxn modelId="{6D671EC9-7364-4C1D-8CD9-7E67CF23B12E}" type="presParOf" srcId="{8FABC974-3B1C-42AC-9B8F-5B542601DE12}" destId="{6A692B53-3A1A-47F8-9219-17094583C14C}" srcOrd="1" destOrd="0" presId="urn:microsoft.com/office/officeart/2005/8/layout/orgChart1"/>
    <dgm:cxn modelId="{1D209F87-7D3D-4B81-AB58-0DCE202D8099}" type="presParOf" srcId="{8FABC974-3B1C-42AC-9B8F-5B542601DE12}" destId="{247F1BB8-0F87-4BA4-9068-38B7679132E2}" srcOrd="2" destOrd="0" presId="urn:microsoft.com/office/officeart/2005/8/layout/orgChart1"/>
    <dgm:cxn modelId="{73AEF78E-4F26-4A08-809B-D9E12ECA5FD2}" type="presParOf" srcId="{F4FBB752-EB3D-4219-9FF9-70477B72CF68}" destId="{F62D8317-63D8-4E7A-8F12-FD37AB4145E8}" srcOrd="2" destOrd="0" presId="urn:microsoft.com/office/officeart/2005/8/layout/orgChart1"/>
    <dgm:cxn modelId="{C70A48FE-E27E-40B0-A176-3D90E583F984}" type="presParOf" srcId="{F4FBB752-EB3D-4219-9FF9-70477B72CF68}" destId="{884E534C-CD77-4E58-A86C-15A07FF02501}" srcOrd="3" destOrd="0" presId="urn:microsoft.com/office/officeart/2005/8/layout/orgChart1"/>
    <dgm:cxn modelId="{A461F246-A44A-4468-8AB2-F39455F58C7E}" type="presParOf" srcId="{884E534C-CD77-4E58-A86C-15A07FF02501}" destId="{A8DA5980-91C7-4D44-95FF-883B39E331F5}" srcOrd="0" destOrd="0" presId="urn:microsoft.com/office/officeart/2005/8/layout/orgChart1"/>
    <dgm:cxn modelId="{EAFBC24A-C4D3-4ED5-8681-6BD3DC81AECD}" type="presParOf" srcId="{A8DA5980-91C7-4D44-95FF-883B39E331F5}" destId="{B9C7BE8E-A04C-4C61-A16A-1072180B1B7D}" srcOrd="0" destOrd="0" presId="urn:microsoft.com/office/officeart/2005/8/layout/orgChart1"/>
    <dgm:cxn modelId="{2723A6A4-7272-4E5F-BDF9-C2373905F1F7}" type="presParOf" srcId="{A8DA5980-91C7-4D44-95FF-883B39E331F5}" destId="{9A5CB0CD-ED2F-4333-AD6F-AFB0507C2C4D}" srcOrd="1" destOrd="0" presId="urn:microsoft.com/office/officeart/2005/8/layout/orgChart1"/>
    <dgm:cxn modelId="{57AEAD0B-0E1D-40E6-A573-6FA3F46D9676}" type="presParOf" srcId="{884E534C-CD77-4E58-A86C-15A07FF02501}" destId="{8E6570E5-57A2-40AE-9946-7A1207C6F4EF}" srcOrd="1" destOrd="0" presId="urn:microsoft.com/office/officeart/2005/8/layout/orgChart1"/>
    <dgm:cxn modelId="{DCA015FD-E723-4E63-9FD9-2CFAEEC61297}" type="presParOf" srcId="{884E534C-CD77-4E58-A86C-15A07FF02501}" destId="{51752B3C-91F3-4063-8CBF-33257DAE1445}" srcOrd="2" destOrd="0" presId="urn:microsoft.com/office/officeart/2005/8/layout/orgChart1"/>
    <dgm:cxn modelId="{41A40A7E-A6A4-4F6E-AE36-2687D4EB56A2}" type="presParOf" srcId="{F4FBB752-EB3D-4219-9FF9-70477B72CF68}" destId="{65A83DB7-9190-4A5C-81CA-775792C9554A}" srcOrd="4" destOrd="0" presId="urn:microsoft.com/office/officeart/2005/8/layout/orgChart1"/>
    <dgm:cxn modelId="{2986124C-CBBB-4218-92FF-8B8B62DEFF38}" type="presParOf" srcId="{F4FBB752-EB3D-4219-9FF9-70477B72CF68}" destId="{DF3152F7-84AD-45F7-8F6E-7DF4082FE90F}" srcOrd="5" destOrd="0" presId="urn:microsoft.com/office/officeart/2005/8/layout/orgChart1"/>
    <dgm:cxn modelId="{4B3DA67D-DD7D-4ABF-A622-AE15F5C0226F}" type="presParOf" srcId="{DF3152F7-84AD-45F7-8F6E-7DF4082FE90F}" destId="{E718B1FA-A806-4224-A94E-18A9C535E6E5}" srcOrd="0" destOrd="0" presId="urn:microsoft.com/office/officeart/2005/8/layout/orgChart1"/>
    <dgm:cxn modelId="{41A807D2-91EE-4ACE-BD0F-44C648636D25}" type="presParOf" srcId="{E718B1FA-A806-4224-A94E-18A9C535E6E5}" destId="{60C005E3-9F83-4BCA-96DB-D0ADD1F637CC}" srcOrd="0" destOrd="0" presId="urn:microsoft.com/office/officeart/2005/8/layout/orgChart1"/>
    <dgm:cxn modelId="{F79E047A-0983-479D-80C8-3B0DF95F8B88}" type="presParOf" srcId="{E718B1FA-A806-4224-A94E-18A9C535E6E5}" destId="{BC382EB4-7448-40BE-BCE3-3C4FC676C1EA}" srcOrd="1" destOrd="0" presId="urn:microsoft.com/office/officeart/2005/8/layout/orgChart1"/>
    <dgm:cxn modelId="{08372EA3-0EDB-43EE-BFB1-9267098CE674}" type="presParOf" srcId="{DF3152F7-84AD-45F7-8F6E-7DF4082FE90F}" destId="{230CE6AA-099A-4B26-BAEF-F299A6700B44}" srcOrd="1" destOrd="0" presId="urn:microsoft.com/office/officeart/2005/8/layout/orgChart1"/>
    <dgm:cxn modelId="{60B1C185-664D-479F-8E71-77C99635C131}" type="presParOf" srcId="{DF3152F7-84AD-45F7-8F6E-7DF4082FE90F}" destId="{CC46C08E-49BD-4C61-AA94-BA82A3AC2AFE}" srcOrd="2" destOrd="0" presId="urn:microsoft.com/office/officeart/2005/8/layout/orgChart1"/>
    <dgm:cxn modelId="{5E73A388-39DB-40E4-8201-502168FFC07A}" type="presParOf" srcId="{F4FBB752-EB3D-4219-9FF9-70477B72CF68}" destId="{29F47458-4EF6-406C-8EFD-A7C655F74B5D}" srcOrd="6" destOrd="0" presId="urn:microsoft.com/office/officeart/2005/8/layout/orgChart1"/>
    <dgm:cxn modelId="{EEE09033-2EB8-4E07-A972-2638A9A31D4A}" type="presParOf" srcId="{F4FBB752-EB3D-4219-9FF9-70477B72CF68}" destId="{45A6F65F-2D7B-482C-AD9B-E7E27A34C54E}" srcOrd="7" destOrd="0" presId="urn:microsoft.com/office/officeart/2005/8/layout/orgChart1"/>
    <dgm:cxn modelId="{B0B137D4-A0E6-4898-9542-343961DB2A54}" type="presParOf" srcId="{45A6F65F-2D7B-482C-AD9B-E7E27A34C54E}" destId="{6B183F6B-16E6-4D1B-B0A2-C87F547D83B1}" srcOrd="0" destOrd="0" presId="urn:microsoft.com/office/officeart/2005/8/layout/orgChart1"/>
    <dgm:cxn modelId="{9FC9680B-0447-4F96-B2BF-5CF9C342D91A}" type="presParOf" srcId="{6B183F6B-16E6-4D1B-B0A2-C87F547D83B1}" destId="{DFB7E7E5-941F-494B-92F5-21244471C204}" srcOrd="0" destOrd="0" presId="urn:microsoft.com/office/officeart/2005/8/layout/orgChart1"/>
    <dgm:cxn modelId="{31073367-A1F4-4FFA-9452-2566D77E8233}" type="presParOf" srcId="{6B183F6B-16E6-4D1B-B0A2-C87F547D83B1}" destId="{E80B02F7-7837-455B-AA33-CDD33127F5D4}" srcOrd="1" destOrd="0" presId="urn:microsoft.com/office/officeart/2005/8/layout/orgChart1"/>
    <dgm:cxn modelId="{9021E017-480C-4E8A-BA93-0227CA1D963A}" type="presParOf" srcId="{45A6F65F-2D7B-482C-AD9B-E7E27A34C54E}" destId="{313B7CB3-9212-49C1-B989-4F13F58ABFDA}" srcOrd="1" destOrd="0" presId="urn:microsoft.com/office/officeart/2005/8/layout/orgChart1"/>
    <dgm:cxn modelId="{290EC5F5-4831-4244-9B30-16385F3329DE}" type="presParOf" srcId="{45A6F65F-2D7B-482C-AD9B-E7E27A34C54E}" destId="{29D4B27E-1CF8-4F7E-ADE8-21E3579E1FA8}" srcOrd="2" destOrd="0" presId="urn:microsoft.com/office/officeart/2005/8/layout/orgChart1"/>
    <dgm:cxn modelId="{6A9E9B92-CE22-40F3-BC3F-65C4ED698E46}" type="presParOf" srcId="{531D065E-B39D-4C3B-A613-BAC97E44C080}" destId="{1813968D-FF0F-4649-9A13-B6B269DD3E99}" srcOrd="2" destOrd="0" presId="urn:microsoft.com/office/officeart/2005/8/layout/orgChart1"/>
    <dgm:cxn modelId="{3DCC283D-1E2E-4F00-80C6-FAFDF7F8385D}" type="presParOf" srcId="{1813968D-FF0F-4649-9A13-B6B269DD3E99}" destId="{8D58060B-FD38-4A09-BDD8-98472BD89EC7}" srcOrd="0" destOrd="0" presId="urn:microsoft.com/office/officeart/2005/8/layout/orgChart1"/>
    <dgm:cxn modelId="{9017839E-89E8-4594-8178-21EEC52E8298}" type="presParOf" srcId="{1813968D-FF0F-4649-9A13-B6B269DD3E99}" destId="{C9211EA6-BDDE-49BF-B2D8-AA751DDCFB98}" srcOrd="1" destOrd="0" presId="urn:microsoft.com/office/officeart/2005/8/layout/orgChart1"/>
    <dgm:cxn modelId="{F4E07E17-9605-4A6F-BD2A-F9C4347558BE}" type="presParOf" srcId="{C9211EA6-BDDE-49BF-B2D8-AA751DDCFB98}" destId="{28E0E53C-BE4F-4B94-8BD8-34A61A8A3213}" srcOrd="0" destOrd="0" presId="urn:microsoft.com/office/officeart/2005/8/layout/orgChart1"/>
    <dgm:cxn modelId="{8D9A02C4-42F3-4701-A00A-E6D7B81F026E}" type="presParOf" srcId="{28E0E53C-BE4F-4B94-8BD8-34A61A8A3213}" destId="{26A7678E-CC6B-442F-B0BB-7BAEAC180361}" srcOrd="0" destOrd="0" presId="urn:microsoft.com/office/officeart/2005/8/layout/orgChart1"/>
    <dgm:cxn modelId="{C1EABA8D-40D4-4352-9316-DE51848A3226}" type="presParOf" srcId="{28E0E53C-BE4F-4B94-8BD8-34A61A8A3213}" destId="{570EE917-DFE1-4363-9542-B51701137905}" srcOrd="1" destOrd="0" presId="urn:microsoft.com/office/officeart/2005/8/layout/orgChart1"/>
    <dgm:cxn modelId="{63984D5B-104D-4C34-995C-BF7A739EF335}" type="presParOf" srcId="{C9211EA6-BDDE-49BF-B2D8-AA751DDCFB98}" destId="{FE5E1FEE-A4F2-402C-B71A-FE556DD013E0}" srcOrd="1" destOrd="0" presId="urn:microsoft.com/office/officeart/2005/8/layout/orgChart1"/>
    <dgm:cxn modelId="{68052F52-1DE8-43DA-B1E3-5D6598E8DEC2}" type="presParOf" srcId="{C9211EA6-BDDE-49BF-B2D8-AA751DDCFB98}" destId="{7A241E89-43B2-45C5-BE1A-D8597164169F}" srcOrd="2" destOrd="0" presId="urn:microsoft.com/office/officeart/2005/8/layout/orgChart1"/>
    <dgm:cxn modelId="{47616307-0490-4316-9EA7-05DD25A91168}" type="presParOf" srcId="{1813968D-FF0F-4649-9A13-B6B269DD3E99}" destId="{15AC35C0-3345-492E-ACC5-E2EBFB6955AB}" srcOrd="2" destOrd="0" presId="urn:microsoft.com/office/officeart/2005/8/layout/orgChart1"/>
    <dgm:cxn modelId="{2610A02C-4A36-4AD3-BF09-5940E299F965}" type="presParOf" srcId="{1813968D-FF0F-4649-9A13-B6B269DD3E99}" destId="{5634B6A4-D58A-4252-9139-F7DBB3220854}" srcOrd="3" destOrd="0" presId="urn:microsoft.com/office/officeart/2005/8/layout/orgChart1"/>
    <dgm:cxn modelId="{F3C55F8D-247E-4436-A883-5B365C6B3DD4}" type="presParOf" srcId="{5634B6A4-D58A-4252-9139-F7DBB3220854}" destId="{DDB1E5D9-51F4-4C9A-AEA9-F0FA57CFC6ED}" srcOrd="0" destOrd="0" presId="urn:microsoft.com/office/officeart/2005/8/layout/orgChart1"/>
    <dgm:cxn modelId="{5F85D65C-F211-401A-8A6D-F09DFF7E00AE}" type="presParOf" srcId="{DDB1E5D9-51F4-4C9A-AEA9-F0FA57CFC6ED}" destId="{06B185CB-A8E9-4F1B-A469-073453356AC3}" srcOrd="0" destOrd="0" presId="urn:microsoft.com/office/officeart/2005/8/layout/orgChart1"/>
    <dgm:cxn modelId="{D61DE971-0F17-4805-A223-B61CA114C77B}" type="presParOf" srcId="{DDB1E5D9-51F4-4C9A-AEA9-F0FA57CFC6ED}" destId="{EE2AC0D0-421C-40D3-9F9A-CB66F09BE2A9}" srcOrd="1" destOrd="0" presId="urn:microsoft.com/office/officeart/2005/8/layout/orgChart1"/>
    <dgm:cxn modelId="{D3CDCEBE-26EF-4C29-9CC7-401D7A90ACE8}" type="presParOf" srcId="{5634B6A4-D58A-4252-9139-F7DBB3220854}" destId="{B93394C2-E272-442F-B413-1318C9872324}" srcOrd="1" destOrd="0" presId="urn:microsoft.com/office/officeart/2005/8/layout/orgChart1"/>
    <dgm:cxn modelId="{46974B68-B4B9-4373-8A10-896B4DA9F2AD}" type="presParOf" srcId="{5634B6A4-D58A-4252-9139-F7DBB3220854}" destId="{571A58ED-43CC-4331-B6FC-25E8B8C06098}" srcOrd="2" destOrd="0" presId="urn:microsoft.com/office/officeart/2005/8/layout/orgChart1"/>
    <dgm:cxn modelId="{5B10C1BD-636C-4077-BF8B-DCC4A1D6BA36}" type="presParOf" srcId="{1813968D-FF0F-4649-9A13-B6B269DD3E99}" destId="{7B3A7B92-7E8F-4661-BFEE-EA5CA232D59C}" srcOrd="4" destOrd="0" presId="urn:microsoft.com/office/officeart/2005/8/layout/orgChart1"/>
    <dgm:cxn modelId="{F3F73D0A-BFA7-4E7E-83B4-03F3C76E07D8}" type="presParOf" srcId="{1813968D-FF0F-4649-9A13-B6B269DD3E99}" destId="{E3CB87CA-4BB1-491A-A837-0976D40701C3}" srcOrd="5" destOrd="0" presId="urn:microsoft.com/office/officeart/2005/8/layout/orgChart1"/>
    <dgm:cxn modelId="{2054E939-9978-441D-8694-9E75387F6C30}" type="presParOf" srcId="{E3CB87CA-4BB1-491A-A837-0976D40701C3}" destId="{E7C87C2A-FE09-4D9F-B80E-DEFF69E24BF7}" srcOrd="0" destOrd="0" presId="urn:microsoft.com/office/officeart/2005/8/layout/orgChart1"/>
    <dgm:cxn modelId="{3F235C8C-6F1D-4C73-BE00-2F832BF40CE4}" type="presParOf" srcId="{E7C87C2A-FE09-4D9F-B80E-DEFF69E24BF7}" destId="{3B653C36-3C68-4355-8DDC-3B2200DB43C7}" srcOrd="0" destOrd="0" presId="urn:microsoft.com/office/officeart/2005/8/layout/orgChart1"/>
    <dgm:cxn modelId="{4FF53222-0F80-46BF-8EAF-6604146EB487}" type="presParOf" srcId="{E7C87C2A-FE09-4D9F-B80E-DEFF69E24BF7}" destId="{E4C4664B-C9CB-4DDC-9E59-19D32A58809C}" srcOrd="1" destOrd="0" presId="urn:microsoft.com/office/officeart/2005/8/layout/orgChart1"/>
    <dgm:cxn modelId="{E4DD6DDB-9DAB-4113-8DB7-FF37010D84D8}" type="presParOf" srcId="{E3CB87CA-4BB1-491A-A837-0976D40701C3}" destId="{01F09A06-75C3-462D-BDEE-9EA3BFAC582B}" srcOrd="1" destOrd="0" presId="urn:microsoft.com/office/officeart/2005/8/layout/orgChart1"/>
    <dgm:cxn modelId="{759F6903-2B99-4D4C-9C6F-8D434E72924E}" type="presParOf" srcId="{E3CB87CA-4BB1-491A-A837-0976D40701C3}" destId="{EA8EEE4B-A24D-40E9-A67D-7A60E3E7513D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88E95F3-759F-44BB-8A96-58E51E97F49E}" type="doc">
      <dgm:prSet loTypeId="urn:microsoft.com/office/officeart/2008/layout/NameandTitleOrganizational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b-NO"/>
        </a:p>
      </dgm:t>
    </dgm:pt>
    <dgm:pt modelId="{541D500E-2253-4B8A-96C5-D0BC76B09F0C}">
      <dgm:prSet phldrT="[Tekst]"/>
      <dgm:spPr>
        <a:solidFill>
          <a:srgbClr val="48B4AB"/>
        </a:solidFill>
        <a:ln>
          <a:solidFill>
            <a:schemeClr val="bg2">
              <a:lumMod val="50000"/>
            </a:schemeClr>
          </a:solidFill>
        </a:ln>
      </dgm:spPr>
      <dgm:t>
        <a:bodyPr/>
        <a:lstStyle/>
        <a:p>
          <a:r>
            <a:rPr lang="nb-NO"/>
            <a:t>Rådmann</a:t>
          </a:r>
        </a:p>
      </dgm:t>
    </dgm:pt>
    <dgm:pt modelId="{AE7CF65D-0F86-434B-8A95-EF2AECD67557}" type="parTrans" cxnId="{7DC21FCD-BBEA-4217-B468-7F53F2030EF2}">
      <dgm:prSet/>
      <dgm:spPr/>
      <dgm:t>
        <a:bodyPr/>
        <a:lstStyle/>
        <a:p>
          <a:endParaRPr lang="nb-NO"/>
        </a:p>
      </dgm:t>
    </dgm:pt>
    <dgm:pt modelId="{64412F14-4B96-4161-9ABC-FB67CE998021}" type="sibTrans" cxnId="{7DC21FCD-BBEA-4217-B468-7F53F2030EF2}">
      <dgm:prSet custT="1"/>
      <dgm:spPr>
        <a:ln>
          <a:solidFill>
            <a:schemeClr val="bg2">
              <a:lumMod val="50000"/>
            </a:schemeClr>
          </a:solidFill>
        </a:ln>
      </dgm:spPr>
      <dgm:t>
        <a:bodyPr/>
        <a:lstStyle/>
        <a:p>
          <a:r>
            <a:rPr lang="nb-NO" sz="1200"/>
            <a:t>Arild M. Steine</a:t>
          </a:r>
        </a:p>
      </dgm:t>
    </dgm:pt>
    <dgm:pt modelId="{2BA41EE4-AC6F-4CDF-AC7E-EF05E59DAF4E}" type="asst">
      <dgm:prSet phldrT="[Tekst]"/>
      <dgm:spPr>
        <a:solidFill>
          <a:srgbClr val="48B4AB"/>
        </a:solidFill>
        <a:ln>
          <a:solidFill>
            <a:schemeClr val="bg2">
              <a:lumMod val="50000"/>
            </a:schemeClr>
          </a:solidFill>
        </a:ln>
      </dgm:spPr>
      <dgm:t>
        <a:bodyPr/>
        <a:lstStyle/>
        <a:p>
          <a:r>
            <a:rPr lang="nb-NO"/>
            <a:t>HR og innovasjon</a:t>
          </a:r>
        </a:p>
      </dgm:t>
    </dgm:pt>
    <dgm:pt modelId="{BE33CE60-8C02-4EF2-87D8-DF0F937BB87C}" type="parTrans" cxnId="{9476B16C-FB8C-4D6A-9949-394A884FE653}">
      <dgm:prSet/>
      <dgm:spPr>
        <a:ln>
          <a:solidFill>
            <a:schemeClr val="bg2">
              <a:lumMod val="50000"/>
            </a:schemeClr>
          </a:solidFill>
        </a:ln>
      </dgm:spPr>
      <dgm:t>
        <a:bodyPr/>
        <a:lstStyle/>
        <a:p>
          <a:endParaRPr lang="nb-NO"/>
        </a:p>
      </dgm:t>
    </dgm:pt>
    <dgm:pt modelId="{86E56FEE-D2A2-4A92-A43C-FAA0A8CBAA19}" type="sibTrans" cxnId="{9476B16C-FB8C-4D6A-9949-394A884FE653}">
      <dgm:prSet custT="1"/>
      <dgm:spPr>
        <a:ln>
          <a:solidFill>
            <a:schemeClr val="bg2">
              <a:lumMod val="50000"/>
            </a:schemeClr>
          </a:solidFill>
        </a:ln>
      </dgm:spPr>
      <dgm:t>
        <a:bodyPr/>
        <a:lstStyle/>
        <a:p>
          <a:r>
            <a:rPr lang="nb-NO" sz="1200"/>
            <a:t>Mette Matthiessen</a:t>
          </a:r>
        </a:p>
      </dgm:t>
    </dgm:pt>
    <dgm:pt modelId="{995430BC-503D-41C6-9C7A-E843D24F41C3}">
      <dgm:prSet phldrT="[Tekst]"/>
      <dgm:spPr>
        <a:solidFill>
          <a:srgbClr val="48B4AB"/>
        </a:solidFill>
        <a:ln>
          <a:solidFill>
            <a:schemeClr val="bg2">
              <a:lumMod val="50000"/>
            </a:schemeClr>
          </a:solidFill>
        </a:ln>
      </dgm:spPr>
      <dgm:t>
        <a:bodyPr/>
        <a:lstStyle/>
        <a:p>
          <a:r>
            <a:rPr lang="nb-NO"/>
            <a:t>Oppvekst</a:t>
          </a:r>
        </a:p>
      </dgm:t>
    </dgm:pt>
    <dgm:pt modelId="{EFC623EA-9F26-4F87-A2A9-7883E5D36E4C}" type="parTrans" cxnId="{8623260E-C6FE-4476-9E37-0368B1D36823}">
      <dgm:prSet/>
      <dgm:spPr>
        <a:ln>
          <a:solidFill>
            <a:schemeClr val="bg2">
              <a:lumMod val="50000"/>
            </a:schemeClr>
          </a:solidFill>
        </a:ln>
      </dgm:spPr>
      <dgm:t>
        <a:bodyPr/>
        <a:lstStyle/>
        <a:p>
          <a:endParaRPr lang="nb-NO"/>
        </a:p>
      </dgm:t>
    </dgm:pt>
    <dgm:pt modelId="{227C08CB-C41A-46FC-891F-FD54BE6B02F7}" type="sibTrans" cxnId="{8623260E-C6FE-4476-9E37-0368B1D36823}">
      <dgm:prSet custT="1"/>
      <dgm:spPr>
        <a:ln>
          <a:solidFill>
            <a:schemeClr val="bg2">
              <a:lumMod val="50000"/>
            </a:schemeClr>
          </a:solidFill>
        </a:ln>
      </dgm:spPr>
      <dgm:t>
        <a:bodyPr/>
        <a:lstStyle/>
        <a:p>
          <a:r>
            <a:rPr lang="nb-NO" sz="1200" dirty="0"/>
            <a:t>Kjersti Nordanger</a:t>
          </a:r>
        </a:p>
      </dgm:t>
    </dgm:pt>
    <dgm:pt modelId="{055A4526-C95F-4F7F-A96B-D60D0A55FE22}">
      <dgm:prSet phldrT="[Tekst]"/>
      <dgm:spPr>
        <a:solidFill>
          <a:srgbClr val="48B4AB"/>
        </a:solidFill>
        <a:ln>
          <a:solidFill>
            <a:schemeClr val="bg2">
              <a:lumMod val="50000"/>
            </a:schemeClr>
          </a:solidFill>
        </a:ln>
      </dgm:spPr>
      <dgm:t>
        <a:bodyPr/>
        <a:lstStyle/>
        <a:p>
          <a:r>
            <a:rPr lang="nb-NO"/>
            <a:t>Kultur og fritid</a:t>
          </a:r>
        </a:p>
      </dgm:t>
    </dgm:pt>
    <dgm:pt modelId="{2BB8C1C1-751A-41D8-B7B2-12CEDEE9D3D5}" type="parTrans" cxnId="{1633254A-4AD6-42F5-AB60-F15F7388E288}">
      <dgm:prSet/>
      <dgm:spPr>
        <a:ln>
          <a:solidFill>
            <a:schemeClr val="bg2">
              <a:lumMod val="50000"/>
            </a:schemeClr>
          </a:solidFill>
        </a:ln>
      </dgm:spPr>
      <dgm:t>
        <a:bodyPr/>
        <a:lstStyle/>
        <a:p>
          <a:endParaRPr lang="nb-NO"/>
        </a:p>
      </dgm:t>
    </dgm:pt>
    <dgm:pt modelId="{FED96050-EEC6-4476-B565-A1001D7A550D}" type="sibTrans" cxnId="{1633254A-4AD6-42F5-AB60-F15F7388E288}">
      <dgm:prSet custT="1"/>
      <dgm:spPr>
        <a:ln>
          <a:solidFill>
            <a:schemeClr val="bg2">
              <a:lumMod val="50000"/>
            </a:schemeClr>
          </a:solidFill>
        </a:ln>
      </dgm:spPr>
      <dgm:t>
        <a:bodyPr/>
        <a:lstStyle/>
        <a:p>
          <a:r>
            <a:rPr lang="nb-NO" sz="1200" dirty="0"/>
            <a:t>Trude Storheim</a:t>
          </a:r>
        </a:p>
      </dgm:t>
    </dgm:pt>
    <dgm:pt modelId="{8953347A-5B54-4068-80AE-BBED3DAE5556}">
      <dgm:prSet phldrT="[Tekst]"/>
      <dgm:spPr>
        <a:solidFill>
          <a:srgbClr val="48B4AB"/>
        </a:solidFill>
        <a:ln>
          <a:solidFill>
            <a:schemeClr val="bg2">
              <a:lumMod val="50000"/>
            </a:schemeClr>
          </a:solidFill>
        </a:ln>
      </dgm:spPr>
      <dgm:t>
        <a:bodyPr/>
        <a:lstStyle/>
        <a:p>
          <a:r>
            <a:rPr lang="nb-NO"/>
            <a:t>Teknisk</a:t>
          </a:r>
        </a:p>
      </dgm:t>
    </dgm:pt>
    <dgm:pt modelId="{C00F46F5-7F88-4939-BB3E-8EEB05AF6316}" type="parTrans" cxnId="{4835898E-9A8C-4817-A769-FBB15E008223}">
      <dgm:prSet/>
      <dgm:spPr>
        <a:ln>
          <a:solidFill>
            <a:schemeClr val="bg2">
              <a:lumMod val="50000"/>
            </a:schemeClr>
          </a:solidFill>
        </a:ln>
      </dgm:spPr>
      <dgm:t>
        <a:bodyPr/>
        <a:lstStyle/>
        <a:p>
          <a:endParaRPr lang="nb-NO"/>
        </a:p>
      </dgm:t>
    </dgm:pt>
    <dgm:pt modelId="{1E33621D-DE8F-470D-A72D-C323C5A3AA7E}" type="sibTrans" cxnId="{4835898E-9A8C-4817-A769-FBB15E008223}">
      <dgm:prSet custT="1"/>
      <dgm:spPr>
        <a:ln>
          <a:solidFill>
            <a:schemeClr val="bg2">
              <a:lumMod val="50000"/>
            </a:schemeClr>
          </a:solidFill>
        </a:ln>
      </dgm:spPr>
      <dgm:t>
        <a:bodyPr/>
        <a:lstStyle/>
        <a:p>
          <a:r>
            <a:rPr lang="nb-NO" sz="1200" dirty="0"/>
            <a:t>Hans Erik Ringkjøb</a:t>
          </a:r>
        </a:p>
      </dgm:t>
    </dgm:pt>
    <dgm:pt modelId="{E896FD7A-BEE7-4090-ADC4-A741F296A0AD}" type="asst">
      <dgm:prSet phldrT="[Tekst]"/>
      <dgm:spPr>
        <a:solidFill>
          <a:srgbClr val="48B4AB"/>
        </a:solidFill>
        <a:ln>
          <a:solidFill>
            <a:schemeClr val="bg2">
              <a:lumMod val="50000"/>
            </a:schemeClr>
          </a:solidFill>
        </a:ln>
      </dgm:spPr>
      <dgm:t>
        <a:bodyPr/>
        <a:lstStyle/>
        <a:p>
          <a:r>
            <a:rPr lang="nb-NO"/>
            <a:t>Strategi og styring</a:t>
          </a:r>
        </a:p>
      </dgm:t>
    </dgm:pt>
    <dgm:pt modelId="{A8B674D0-8571-411D-ABE1-0303BC0ED049}" type="parTrans" cxnId="{5DF4F18D-4DBF-4B8D-B1F4-220B756B1BA7}">
      <dgm:prSet/>
      <dgm:spPr>
        <a:ln>
          <a:solidFill>
            <a:schemeClr val="bg2">
              <a:lumMod val="50000"/>
            </a:schemeClr>
          </a:solidFill>
        </a:ln>
      </dgm:spPr>
      <dgm:t>
        <a:bodyPr/>
        <a:lstStyle/>
        <a:p>
          <a:endParaRPr lang="nb-NO"/>
        </a:p>
      </dgm:t>
    </dgm:pt>
    <dgm:pt modelId="{7990069A-DA35-4835-AA98-E18EFF6A8F70}" type="sibTrans" cxnId="{5DF4F18D-4DBF-4B8D-B1F4-220B756B1BA7}">
      <dgm:prSet custT="1"/>
      <dgm:spPr>
        <a:ln>
          <a:solidFill>
            <a:schemeClr val="bg2">
              <a:lumMod val="50000"/>
            </a:schemeClr>
          </a:solidFill>
        </a:ln>
      </dgm:spPr>
      <dgm:t>
        <a:bodyPr/>
        <a:lstStyle/>
        <a:p>
          <a:r>
            <a:rPr lang="nb-NO" sz="1200"/>
            <a:t>Liv Myklebust</a:t>
          </a:r>
        </a:p>
      </dgm:t>
    </dgm:pt>
    <dgm:pt modelId="{5D885B09-A730-45A4-A816-B423CB6DBEE2}" type="asst">
      <dgm:prSet phldrT="[Tekst]"/>
      <dgm:spPr>
        <a:solidFill>
          <a:srgbClr val="48B4AB"/>
        </a:solidFill>
        <a:ln>
          <a:solidFill>
            <a:schemeClr val="bg2">
              <a:lumMod val="50000"/>
            </a:schemeClr>
          </a:solidFill>
        </a:ln>
      </dgm:spPr>
      <dgm:t>
        <a:bodyPr/>
        <a:lstStyle/>
        <a:p>
          <a:r>
            <a:rPr lang="nb-NO" dirty="0"/>
            <a:t>Innbyggjarservice</a:t>
          </a:r>
        </a:p>
      </dgm:t>
    </dgm:pt>
    <dgm:pt modelId="{E9DDE7FE-43D8-4B6C-AFB6-A3C31E5E8523}" type="parTrans" cxnId="{5EEE24FE-B1ED-408B-B555-22259FCFFA83}">
      <dgm:prSet/>
      <dgm:spPr>
        <a:ln>
          <a:solidFill>
            <a:schemeClr val="bg2">
              <a:lumMod val="50000"/>
            </a:schemeClr>
          </a:solidFill>
        </a:ln>
      </dgm:spPr>
      <dgm:t>
        <a:bodyPr/>
        <a:lstStyle/>
        <a:p>
          <a:endParaRPr lang="nb-NO"/>
        </a:p>
      </dgm:t>
    </dgm:pt>
    <dgm:pt modelId="{01983C8E-D6CF-4D76-964E-65BF9EC8355C}" type="sibTrans" cxnId="{5EEE24FE-B1ED-408B-B555-22259FCFFA83}">
      <dgm:prSet custT="1"/>
      <dgm:spPr>
        <a:ln>
          <a:solidFill>
            <a:schemeClr val="bg2">
              <a:lumMod val="50000"/>
            </a:schemeClr>
          </a:solidFill>
        </a:ln>
      </dgm:spPr>
      <dgm:t>
        <a:bodyPr/>
        <a:lstStyle/>
        <a:p>
          <a:r>
            <a:rPr lang="nb-NO" sz="1200"/>
            <a:t>Tor H. Halvorsen</a:t>
          </a:r>
        </a:p>
      </dgm:t>
    </dgm:pt>
    <dgm:pt modelId="{E6279B65-AF85-497A-8F5C-C59EAB0F844A}">
      <dgm:prSet phldrT="[Tekst]"/>
      <dgm:spPr>
        <a:solidFill>
          <a:srgbClr val="48B4AB"/>
        </a:solidFill>
        <a:ln>
          <a:solidFill>
            <a:schemeClr val="bg2">
              <a:lumMod val="50000"/>
            </a:schemeClr>
          </a:solidFill>
        </a:ln>
      </dgm:spPr>
      <dgm:t>
        <a:bodyPr/>
        <a:lstStyle/>
        <a:p>
          <a:r>
            <a:rPr lang="nb-NO"/>
            <a:t>Helse og omsorg</a:t>
          </a:r>
        </a:p>
      </dgm:t>
    </dgm:pt>
    <dgm:pt modelId="{0481B2BF-2048-4EDA-A7FE-34217084293F}" type="parTrans" cxnId="{853A3B6A-A883-4A94-BBF6-671D05BAB1ED}">
      <dgm:prSet/>
      <dgm:spPr>
        <a:ln>
          <a:solidFill>
            <a:schemeClr val="bg2">
              <a:lumMod val="50000"/>
            </a:schemeClr>
          </a:solidFill>
        </a:ln>
      </dgm:spPr>
      <dgm:t>
        <a:bodyPr/>
        <a:lstStyle/>
        <a:p>
          <a:endParaRPr lang="nb-NO"/>
        </a:p>
      </dgm:t>
    </dgm:pt>
    <dgm:pt modelId="{44CF5881-FE5D-4178-8447-D181A7595FAC}" type="sibTrans" cxnId="{853A3B6A-A883-4A94-BBF6-671D05BAB1ED}">
      <dgm:prSet custT="1"/>
      <dgm:spPr>
        <a:ln>
          <a:solidFill>
            <a:schemeClr val="bg2">
              <a:lumMod val="50000"/>
            </a:schemeClr>
          </a:solidFill>
        </a:ln>
      </dgm:spPr>
      <dgm:t>
        <a:bodyPr/>
        <a:lstStyle/>
        <a:p>
          <a:r>
            <a:rPr lang="nb-NO" sz="1200"/>
            <a:t>Kjersti Nordanger</a:t>
          </a:r>
        </a:p>
      </dgm:t>
    </dgm:pt>
    <dgm:pt modelId="{B5D6519F-6831-41A1-81E8-F746C4B8A2FD}" type="pres">
      <dgm:prSet presAssocID="{288E95F3-759F-44BB-8A96-58E51E97F49E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945CB024-759A-4B50-B386-A2DFE07181AC}" type="pres">
      <dgm:prSet presAssocID="{541D500E-2253-4B8A-96C5-D0BC76B09F0C}" presName="hierRoot1" presStyleCnt="0">
        <dgm:presLayoutVars>
          <dgm:hierBranch val="init"/>
        </dgm:presLayoutVars>
      </dgm:prSet>
      <dgm:spPr/>
    </dgm:pt>
    <dgm:pt modelId="{0EF53008-7960-4BC5-9266-9C2FDAF5A89F}" type="pres">
      <dgm:prSet presAssocID="{541D500E-2253-4B8A-96C5-D0BC76B09F0C}" presName="rootComposite1" presStyleCnt="0"/>
      <dgm:spPr/>
    </dgm:pt>
    <dgm:pt modelId="{1020C889-30DD-421E-88A4-1D22FC3C0CFC}" type="pres">
      <dgm:prSet presAssocID="{541D500E-2253-4B8A-96C5-D0BC76B09F0C}" presName="rootText1" presStyleLbl="node0" presStyleIdx="0" presStyleCnt="1">
        <dgm:presLayoutVars>
          <dgm:chMax/>
          <dgm:chPref val="3"/>
        </dgm:presLayoutVars>
      </dgm:prSet>
      <dgm:spPr>
        <a:prstGeom prst="roundRect">
          <a:avLst/>
        </a:prstGeom>
      </dgm:spPr>
    </dgm:pt>
    <dgm:pt modelId="{282AFC8C-F15D-47EE-ACFA-61098CCDF5ED}" type="pres">
      <dgm:prSet presAssocID="{541D500E-2253-4B8A-96C5-D0BC76B09F0C}" presName="titleText1" presStyleLbl="fgAcc0" presStyleIdx="0" presStyleCnt="1">
        <dgm:presLayoutVars>
          <dgm:chMax val="0"/>
          <dgm:chPref val="0"/>
        </dgm:presLayoutVars>
      </dgm:prSet>
      <dgm:spPr>
        <a:prstGeom prst="roundRect">
          <a:avLst/>
        </a:prstGeom>
      </dgm:spPr>
    </dgm:pt>
    <dgm:pt modelId="{78DC64FB-A6FE-4BAE-AC29-D75ADF1746A4}" type="pres">
      <dgm:prSet presAssocID="{541D500E-2253-4B8A-96C5-D0BC76B09F0C}" presName="rootConnector1" presStyleLbl="node1" presStyleIdx="0" presStyleCnt="4"/>
      <dgm:spPr/>
    </dgm:pt>
    <dgm:pt modelId="{3F058A1D-5B98-47A5-9A82-52444EF2498D}" type="pres">
      <dgm:prSet presAssocID="{541D500E-2253-4B8A-96C5-D0BC76B09F0C}" presName="hierChild2" presStyleCnt="0"/>
      <dgm:spPr/>
    </dgm:pt>
    <dgm:pt modelId="{628A1C52-53C3-4801-BDF0-0F9698131DB2}" type="pres">
      <dgm:prSet presAssocID="{EFC623EA-9F26-4F87-A2A9-7883E5D36E4C}" presName="Name37" presStyleLbl="parChTrans1D2" presStyleIdx="0" presStyleCnt="7"/>
      <dgm:spPr/>
    </dgm:pt>
    <dgm:pt modelId="{5FE1BFDC-950E-4469-89B5-3AC1EADD428C}" type="pres">
      <dgm:prSet presAssocID="{995430BC-503D-41C6-9C7A-E843D24F41C3}" presName="hierRoot2" presStyleCnt="0">
        <dgm:presLayoutVars>
          <dgm:hierBranch val="init"/>
        </dgm:presLayoutVars>
      </dgm:prSet>
      <dgm:spPr/>
    </dgm:pt>
    <dgm:pt modelId="{70B4F9B5-D83D-4F75-B3C4-7347E0189DF6}" type="pres">
      <dgm:prSet presAssocID="{995430BC-503D-41C6-9C7A-E843D24F41C3}" presName="rootComposite" presStyleCnt="0"/>
      <dgm:spPr/>
    </dgm:pt>
    <dgm:pt modelId="{92667F14-5374-49C8-8643-93A651FC896F}" type="pres">
      <dgm:prSet presAssocID="{995430BC-503D-41C6-9C7A-E843D24F41C3}" presName="rootText" presStyleLbl="node1" presStyleIdx="0" presStyleCnt="4">
        <dgm:presLayoutVars>
          <dgm:chMax/>
          <dgm:chPref val="3"/>
        </dgm:presLayoutVars>
      </dgm:prSet>
      <dgm:spPr>
        <a:prstGeom prst="roundRect">
          <a:avLst/>
        </a:prstGeom>
      </dgm:spPr>
    </dgm:pt>
    <dgm:pt modelId="{664A987A-ACB6-4A0E-B88D-5663148E51B3}" type="pres">
      <dgm:prSet presAssocID="{995430BC-503D-41C6-9C7A-E843D24F41C3}" presName="titleText2" presStyleLbl="fgAcc1" presStyleIdx="0" presStyleCnt="4">
        <dgm:presLayoutVars>
          <dgm:chMax val="0"/>
          <dgm:chPref val="0"/>
        </dgm:presLayoutVars>
      </dgm:prSet>
      <dgm:spPr>
        <a:prstGeom prst="roundRect">
          <a:avLst/>
        </a:prstGeom>
      </dgm:spPr>
    </dgm:pt>
    <dgm:pt modelId="{48680B73-BD46-48B1-B924-DB53E2618CA9}" type="pres">
      <dgm:prSet presAssocID="{995430BC-503D-41C6-9C7A-E843D24F41C3}" presName="rootConnector" presStyleLbl="node2" presStyleIdx="0" presStyleCnt="0"/>
      <dgm:spPr/>
    </dgm:pt>
    <dgm:pt modelId="{ADF41149-E4D2-4188-9D51-DF523E2EB6E3}" type="pres">
      <dgm:prSet presAssocID="{995430BC-503D-41C6-9C7A-E843D24F41C3}" presName="hierChild4" presStyleCnt="0"/>
      <dgm:spPr/>
    </dgm:pt>
    <dgm:pt modelId="{E95342DE-BAC8-4FF5-8894-9A62AAD6B738}" type="pres">
      <dgm:prSet presAssocID="{995430BC-503D-41C6-9C7A-E843D24F41C3}" presName="hierChild5" presStyleCnt="0"/>
      <dgm:spPr/>
    </dgm:pt>
    <dgm:pt modelId="{052D33EC-AF11-4EE5-B75B-3C07872622D4}" type="pres">
      <dgm:prSet presAssocID="{0481B2BF-2048-4EDA-A7FE-34217084293F}" presName="Name37" presStyleLbl="parChTrans1D2" presStyleIdx="1" presStyleCnt="7"/>
      <dgm:spPr/>
    </dgm:pt>
    <dgm:pt modelId="{1A7FE97F-1E76-451B-AC97-A20D8E967B43}" type="pres">
      <dgm:prSet presAssocID="{E6279B65-AF85-497A-8F5C-C59EAB0F844A}" presName="hierRoot2" presStyleCnt="0">
        <dgm:presLayoutVars>
          <dgm:hierBranch val="init"/>
        </dgm:presLayoutVars>
      </dgm:prSet>
      <dgm:spPr/>
    </dgm:pt>
    <dgm:pt modelId="{3FAC52E8-8032-4685-B12C-F1D85B602342}" type="pres">
      <dgm:prSet presAssocID="{E6279B65-AF85-497A-8F5C-C59EAB0F844A}" presName="rootComposite" presStyleCnt="0"/>
      <dgm:spPr/>
    </dgm:pt>
    <dgm:pt modelId="{D73ABA7C-C041-4192-A28F-C7EA56FA8BF4}" type="pres">
      <dgm:prSet presAssocID="{E6279B65-AF85-497A-8F5C-C59EAB0F844A}" presName="rootText" presStyleLbl="node1" presStyleIdx="1" presStyleCnt="4">
        <dgm:presLayoutVars>
          <dgm:chMax/>
          <dgm:chPref val="3"/>
        </dgm:presLayoutVars>
      </dgm:prSet>
      <dgm:spPr>
        <a:prstGeom prst="roundRect">
          <a:avLst/>
        </a:prstGeom>
      </dgm:spPr>
    </dgm:pt>
    <dgm:pt modelId="{44716C3B-7E29-4902-A096-FA837A36EAB1}" type="pres">
      <dgm:prSet presAssocID="{E6279B65-AF85-497A-8F5C-C59EAB0F844A}" presName="titleText2" presStyleLbl="fgAcc1" presStyleIdx="1" presStyleCnt="4">
        <dgm:presLayoutVars>
          <dgm:chMax val="0"/>
          <dgm:chPref val="0"/>
        </dgm:presLayoutVars>
      </dgm:prSet>
      <dgm:spPr>
        <a:prstGeom prst="roundRect">
          <a:avLst/>
        </a:prstGeom>
      </dgm:spPr>
    </dgm:pt>
    <dgm:pt modelId="{59130BF4-3FC5-485D-AEA7-8C116FE72DFD}" type="pres">
      <dgm:prSet presAssocID="{E6279B65-AF85-497A-8F5C-C59EAB0F844A}" presName="rootConnector" presStyleLbl="node2" presStyleIdx="0" presStyleCnt="0"/>
      <dgm:spPr/>
    </dgm:pt>
    <dgm:pt modelId="{BE43DA6B-4276-4FB4-9E44-2656D0CD1B0B}" type="pres">
      <dgm:prSet presAssocID="{E6279B65-AF85-497A-8F5C-C59EAB0F844A}" presName="hierChild4" presStyleCnt="0"/>
      <dgm:spPr/>
    </dgm:pt>
    <dgm:pt modelId="{60ECCAC0-6405-4426-AC50-1120436AB88A}" type="pres">
      <dgm:prSet presAssocID="{E6279B65-AF85-497A-8F5C-C59EAB0F844A}" presName="hierChild5" presStyleCnt="0"/>
      <dgm:spPr/>
    </dgm:pt>
    <dgm:pt modelId="{BC0997DB-627C-4D49-B4BC-15593C08FF52}" type="pres">
      <dgm:prSet presAssocID="{2BB8C1C1-751A-41D8-B7B2-12CEDEE9D3D5}" presName="Name37" presStyleLbl="parChTrans1D2" presStyleIdx="2" presStyleCnt="7"/>
      <dgm:spPr/>
    </dgm:pt>
    <dgm:pt modelId="{37DEB442-8C72-4435-9D66-BE6382E167F1}" type="pres">
      <dgm:prSet presAssocID="{055A4526-C95F-4F7F-A96B-D60D0A55FE22}" presName="hierRoot2" presStyleCnt="0">
        <dgm:presLayoutVars>
          <dgm:hierBranch val="init"/>
        </dgm:presLayoutVars>
      </dgm:prSet>
      <dgm:spPr/>
    </dgm:pt>
    <dgm:pt modelId="{7E8B672D-D07C-43AE-932A-88FDBB8798CE}" type="pres">
      <dgm:prSet presAssocID="{055A4526-C95F-4F7F-A96B-D60D0A55FE22}" presName="rootComposite" presStyleCnt="0"/>
      <dgm:spPr/>
    </dgm:pt>
    <dgm:pt modelId="{10BCA7C2-CE23-41AD-808C-26C303D30463}" type="pres">
      <dgm:prSet presAssocID="{055A4526-C95F-4F7F-A96B-D60D0A55FE22}" presName="rootText" presStyleLbl="node1" presStyleIdx="2" presStyleCnt="4">
        <dgm:presLayoutVars>
          <dgm:chMax/>
          <dgm:chPref val="3"/>
        </dgm:presLayoutVars>
      </dgm:prSet>
      <dgm:spPr>
        <a:prstGeom prst="roundRect">
          <a:avLst/>
        </a:prstGeom>
      </dgm:spPr>
    </dgm:pt>
    <dgm:pt modelId="{0253E433-FEA9-4497-824C-C72D0EECA0E0}" type="pres">
      <dgm:prSet presAssocID="{055A4526-C95F-4F7F-A96B-D60D0A55FE22}" presName="titleText2" presStyleLbl="fgAcc1" presStyleIdx="2" presStyleCnt="4">
        <dgm:presLayoutVars>
          <dgm:chMax val="0"/>
          <dgm:chPref val="0"/>
        </dgm:presLayoutVars>
      </dgm:prSet>
      <dgm:spPr>
        <a:prstGeom prst="roundRect">
          <a:avLst/>
        </a:prstGeom>
      </dgm:spPr>
    </dgm:pt>
    <dgm:pt modelId="{1C8127F1-32F1-4EC2-B5B5-E4040B287BE4}" type="pres">
      <dgm:prSet presAssocID="{055A4526-C95F-4F7F-A96B-D60D0A55FE22}" presName="rootConnector" presStyleLbl="node2" presStyleIdx="0" presStyleCnt="0"/>
      <dgm:spPr/>
    </dgm:pt>
    <dgm:pt modelId="{DB5E2658-EF84-4C34-BAEF-8549C310BE3A}" type="pres">
      <dgm:prSet presAssocID="{055A4526-C95F-4F7F-A96B-D60D0A55FE22}" presName="hierChild4" presStyleCnt="0"/>
      <dgm:spPr/>
    </dgm:pt>
    <dgm:pt modelId="{A6F85A64-60A6-45E0-B079-0161DD7E8277}" type="pres">
      <dgm:prSet presAssocID="{055A4526-C95F-4F7F-A96B-D60D0A55FE22}" presName="hierChild5" presStyleCnt="0"/>
      <dgm:spPr/>
    </dgm:pt>
    <dgm:pt modelId="{0A7324F0-F221-4797-AEE3-CDB7CD7361EC}" type="pres">
      <dgm:prSet presAssocID="{C00F46F5-7F88-4939-BB3E-8EEB05AF6316}" presName="Name37" presStyleLbl="parChTrans1D2" presStyleIdx="3" presStyleCnt="7"/>
      <dgm:spPr/>
    </dgm:pt>
    <dgm:pt modelId="{071FB74A-3B09-4640-9D0E-2639EAD1AC80}" type="pres">
      <dgm:prSet presAssocID="{8953347A-5B54-4068-80AE-BBED3DAE5556}" presName="hierRoot2" presStyleCnt="0">
        <dgm:presLayoutVars>
          <dgm:hierBranch val="init"/>
        </dgm:presLayoutVars>
      </dgm:prSet>
      <dgm:spPr/>
    </dgm:pt>
    <dgm:pt modelId="{CB19E3C0-CDFA-4469-A49D-D101CC50F2C5}" type="pres">
      <dgm:prSet presAssocID="{8953347A-5B54-4068-80AE-BBED3DAE5556}" presName="rootComposite" presStyleCnt="0"/>
      <dgm:spPr/>
    </dgm:pt>
    <dgm:pt modelId="{11A4A503-47FF-4CAC-8831-C08469431266}" type="pres">
      <dgm:prSet presAssocID="{8953347A-5B54-4068-80AE-BBED3DAE5556}" presName="rootText" presStyleLbl="node1" presStyleIdx="3" presStyleCnt="4">
        <dgm:presLayoutVars>
          <dgm:chMax/>
          <dgm:chPref val="3"/>
        </dgm:presLayoutVars>
      </dgm:prSet>
      <dgm:spPr>
        <a:prstGeom prst="roundRect">
          <a:avLst/>
        </a:prstGeom>
      </dgm:spPr>
    </dgm:pt>
    <dgm:pt modelId="{1EACA858-DC3C-4AB7-8ECF-34760F2C8BCE}" type="pres">
      <dgm:prSet presAssocID="{8953347A-5B54-4068-80AE-BBED3DAE5556}" presName="titleText2" presStyleLbl="fgAcc1" presStyleIdx="3" presStyleCnt="4">
        <dgm:presLayoutVars>
          <dgm:chMax val="0"/>
          <dgm:chPref val="0"/>
        </dgm:presLayoutVars>
      </dgm:prSet>
      <dgm:spPr>
        <a:prstGeom prst="roundRect">
          <a:avLst/>
        </a:prstGeom>
      </dgm:spPr>
    </dgm:pt>
    <dgm:pt modelId="{EEF7139E-3D9B-430C-8F8C-DE9CB759DD74}" type="pres">
      <dgm:prSet presAssocID="{8953347A-5B54-4068-80AE-BBED3DAE5556}" presName="rootConnector" presStyleLbl="node2" presStyleIdx="0" presStyleCnt="0"/>
      <dgm:spPr/>
    </dgm:pt>
    <dgm:pt modelId="{50FEF123-37AA-4F56-8617-F2A9806B5454}" type="pres">
      <dgm:prSet presAssocID="{8953347A-5B54-4068-80AE-BBED3DAE5556}" presName="hierChild4" presStyleCnt="0"/>
      <dgm:spPr/>
    </dgm:pt>
    <dgm:pt modelId="{E6A55E7D-A519-4F47-8554-BCEFB18CBFEF}" type="pres">
      <dgm:prSet presAssocID="{8953347A-5B54-4068-80AE-BBED3DAE5556}" presName="hierChild5" presStyleCnt="0"/>
      <dgm:spPr/>
    </dgm:pt>
    <dgm:pt modelId="{A6CCA2D9-5D35-44BD-B13C-D3AC7EA047C2}" type="pres">
      <dgm:prSet presAssocID="{541D500E-2253-4B8A-96C5-D0BC76B09F0C}" presName="hierChild3" presStyleCnt="0"/>
      <dgm:spPr/>
    </dgm:pt>
    <dgm:pt modelId="{BC3AD00D-A8E6-4AE1-A33A-1BEDD73AA503}" type="pres">
      <dgm:prSet presAssocID="{BE33CE60-8C02-4EF2-87D8-DF0F937BB87C}" presName="Name96" presStyleLbl="parChTrans1D2" presStyleIdx="4" presStyleCnt="7"/>
      <dgm:spPr/>
    </dgm:pt>
    <dgm:pt modelId="{522D6D6D-F3BB-496E-A47E-F271403055B2}" type="pres">
      <dgm:prSet presAssocID="{2BA41EE4-AC6F-4CDF-AC7E-EF05E59DAF4E}" presName="hierRoot3" presStyleCnt="0">
        <dgm:presLayoutVars>
          <dgm:hierBranch val="init"/>
        </dgm:presLayoutVars>
      </dgm:prSet>
      <dgm:spPr/>
    </dgm:pt>
    <dgm:pt modelId="{64A77D62-F64B-4E1E-A90F-10F1417CDA37}" type="pres">
      <dgm:prSet presAssocID="{2BA41EE4-AC6F-4CDF-AC7E-EF05E59DAF4E}" presName="rootComposite3" presStyleCnt="0"/>
      <dgm:spPr/>
    </dgm:pt>
    <dgm:pt modelId="{7BA7D04D-E38D-475B-AABE-9DA52E7C4BCF}" type="pres">
      <dgm:prSet presAssocID="{2BA41EE4-AC6F-4CDF-AC7E-EF05E59DAF4E}" presName="rootText3" presStyleLbl="asst1" presStyleIdx="0" presStyleCnt="3">
        <dgm:presLayoutVars>
          <dgm:chPref val="3"/>
        </dgm:presLayoutVars>
      </dgm:prSet>
      <dgm:spPr>
        <a:prstGeom prst="roundRect">
          <a:avLst/>
        </a:prstGeom>
      </dgm:spPr>
    </dgm:pt>
    <dgm:pt modelId="{9D7B8EDC-9FE3-4956-9D30-E0266EC87789}" type="pres">
      <dgm:prSet presAssocID="{2BA41EE4-AC6F-4CDF-AC7E-EF05E59DAF4E}" presName="titleText3" presStyleLbl="fgAcc2" presStyleIdx="0" presStyleCnt="3">
        <dgm:presLayoutVars>
          <dgm:chMax val="0"/>
          <dgm:chPref val="0"/>
        </dgm:presLayoutVars>
      </dgm:prSet>
      <dgm:spPr>
        <a:prstGeom prst="roundRect">
          <a:avLst/>
        </a:prstGeom>
      </dgm:spPr>
    </dgm:pt>
    <dgm:pt modelId="{10C67ADF-4B95-4B68-9D6A-CD9C23D6622B}" type="pres">
      <dgm:prSet presAssocID="{2BA41EE4-AC6F-4CDF-AC7E-EF05E59DAF4E}" presName="rootConnector3" presStyleLbl="asst1" presStyleIdx="0" presStyleCnt="3"/>
      <dgm:spPr/>
    </dgm:pt>
    <dgm:pt modelId="{AB7AA38B-C450-4733-833E-6E30614F75B0}" type="pres">
      <dgm:prSet presAssocID="{2BA41EE4-AC6F-4CDF-AC7E-EF05E59DAF4E}" presName="hierChild6" presStyleCnt="0"/>
      <dgm:spPr/>
    </dgm:pt>
    <dgm:pt modelId="{35C929FC-C525-4F4D-86CE-C313D3CD925F}" type="pres">
      <dgm:prSet presAssocID="{2BA41EE4-AC6F-4CDF-AC7E-EF05E59DAF4E}" presName="hierChild7" presStyleCnt="0"/>
      <dgm:spPr/>
    </dgm:pt>
    <dgm:pt modelId="{704C0059-9017-4234-A2ED-60EDB483ADEA}" type="pres">
      <dgm:prSet presAssocID="{A8B674D0-8571-411D-ABE1-0303BC0ED049}" presName="Name96" presStyleLbl="parChTrans1D2" presStyleIdx="5" presStyleCnt="7"/>
      <dgm:spPr/>
    </dgm:pt>
    <dgm:pt modelId="{BE85CF2B-3EBE-4716-9B3B-7F353018F642}" type="pres">
      <dgm:prSet presAssocID="{E896FD7A-BEE7-4090-ADC4-A741F296A0AD}" presName="hierRoot3" presStyleCnt="0">
        <dgm:presLayoutVars>
          <dgm:hierBranch val="init"/>
        </dgm:presLayoutVars>
      </dgm:prSet>
      <dgm:spPr/>
    </dgm:pt>
    <dgm:pt modelId="{7035728B-A257-44B0-8D41-A3D01C327D8A}" type="pres">
      <dgm:prSet presAssocID="{E896FD7A-BEE7-4090-ADC4-A741F296A0AD}" presName="rootComposite3" presStyleCnt="0"/>
      <dgm:spPr/>
    </dgm:pt>
    <dgm:pt modelId="{916F4B7D-7FCE-4690-8BEC-83E73E4AD4D6}" type="pres">
      <dgm:prSet presAssocID="{E896FD7A-BEE7-4090-ADC4-A741F296A0AD}" presName="rootText3" presStyleLbl="asst1" presStyleIdx="1" presStyleCnt="3">
        <dgm:presLayoutVars>
          <dgm:chPref val="3"/>
        </dgm:presLayoutVars>
      </dgm:prSet>
      <dgm:spPr>
        <a:prstGeom prst="roundRect">
          <a:avLst/>
        </a:prstGeom>
      </dgm:spPr>
    </dgm:pt>
    <dgm:pt modelId="{417E207D-41FD-432E-9EEF-A43E284A00C0}" type="pres">
      <dgm:prSet presAssocID="{E896FD7A-BEE7-4090-ADC4-A741F296A0AD}" presName="titleText3" presStyleLbl="fgAcc2" presStyleIdx="1" presStyleCnt="3">
        <dgm:presLayoutVars>
          <dgm:chMax val="0"/>
          <dgm:chPref val="0"/>
        </dgm:presLayoutVars>
      </dgm:prSet>
      <dgm:spPr>
        <a:prstGeom prst="roundRect">
          <a:avLst/>
        </a:prstGeom>
      </dgm:spPr>
    </dgm:pt>
    <dgm:pt modelId="{36476D37-9C00-4FDF-B40E-81EB035154D6}" type="pres">
      <dgm:prSet presAssocID="{E896FD7A-BEE7-4090-ADC4-A741F296A0AD}" presName="rootConnector3" presStyleLbl="asst1" presStyleIdx="1" presStyleCnt="3"/>
      <dgm:spPr/>
    </dgm:pt>
    <dgm:pt modelId="{510A763C-A220-494C-B8C2-DF381750DE90}" type="pres">
      <dgm:prSet presAssocID="{E896FD7A-BEE7-4090-ADC4-A741F296A0AD}" presName="hierChild6" presStyleCnt="0"/>
      <dgm:spPr/>
    </dgm:pt>
    <dgm:pt modelId="{EB24F964-5811-401D-A098-E7D50741FABB}" type="pres">
      <dgm:prSet presAssocID="{E896FD7A-BEE7-4090-ADC4-A741F296A0AD}" presName="hierChild7" presStyleCnt="0"/>
      <dgm:spPr/>
    </dgm:pt>
    <dgm:pt modelId="{593F1CCB-EF80-4324-8749-FD1C84CC7E49}" type="pres">
      <dgm:prSet presAssocID="{E9DDE7FE-43D8-4B6C-AFB6-A3C31E5E8523}" presName="Name96" presStyleLbl="parChTrans1D2" presStyleIdx="6" presStyleCnt="7"/>
      <dgm:spPr/>
    </dgm:pt>
    <dgm:pt modelId="{29D2B6C7-1608-4051-A3B9-1FAD707214F5}" type="pres">
      <dgm:prSet presAssocID="{5D885B09-A730-45A4-A816-B423CB6DBEE2}" presName="hierRoot3" presStyleCnt="0">
        <dgm:presLayoutVars>
          <dgm:hierBranch val="init"/>
        </dgm:presLayoutVars>
      </dgm:prSet>
      <dgm:spPr/>
    </dgm:pt>
    <dgm:pt modelId="{A8146E08-E39E-4C92-8033-14BB6C27A7C6}" type="pres">
      <dgm:prSet presAssocID="{5D885B09-A730-45A4-A816-B423CB6DBEE2}" presName="rootComposite3" presStyleCnt="0"/>
      <dgm:spPr/>
    </dgm:pt>
    <dgm:pt modelId="{D25AF130-990A-48FC-B4AD-7732002E26A7}" type="pres">
      <dgm:prSet presAssocID="{5D885B09-A730-45A4-A816-B423CB6DBEE2}" presName="rootText3" presStyleLbl="asst1" presStyleIdx="2" presStyleCnt="3">
        <dgm:presLayoutVars>
          <dgm:chPref val="3"/>
        </dgm:presLayoutVars>
      </dgm:prSet>
      <dgm:spPr>
        <a:prstGeom prst="roundRect">
          <a:avLst/>
        </a:prstGeom>
      </dgm:spPr>
    </dgm:pt>
    <dgm:pt modelId="{CA229503-1C03-4867-ABC6-26911F5D4108}" type="pres">
      <dgm:prSet presAssocID="{5D885B09-A730-45A4-A816-B423CB6DBEE2}" presName="titleText3" presStyleLbl="fgAcc2" presStyleIdx="2" presStyleCnt="3">
        <dgm:presLayoutVars>
          <dgm:chMax val="0"/>
          <dgm:chPref val="0"/>
        </dgm:presLayoutVars>
      </dgm:prSet>
      <dgm:spPr>
        <a:prstGeom prst="roundRect">
          <a:avLst/>
        </a:prstGeom>
      </dgm:spPr>
    </dgm:pt>
    <dgm:pt modelId="{5F670CFB-91F1-4CD0-B8F0-E08D28893337}" type="pres">
      <dgm:prSet presAssocID="{5D885B09-A730-45A4-A816-B423CB6DBEE2}" presName="rootConnector3" presStyleLbl="asst1" presStyleIdx="2" presStyleCnt="3"/>
      <dgm:spPr/>
    </dgm:pt>
    <dgm:pt modelId="{160CADD4-DDDA-4A04-A0E2-7264BE1A7C09}" type="pres">
      <dgm:prSet presAssocID="{5D885B09-A730-45A4-A816-B423CB6DBEE2}" presName="hierChild6" presStyleCnt="0"/>
      <dgm:spPr/>
    </dgm:pt>
    <dgm:pt modelId="{3CD8BF75-5EF6-4D04-8A18-43256A221F30}" type="pres">
      <dgm:prSet presAssocID="{5D885B09-A730-45A4-A816-B423CB6DBEE2}" presName="hierChild7" presStyleCnt="0"/>
      <dgm:spPr/>
    </dgm:pt>
  </dgm:ptLst>
  <dgm:cxnLst>
    <dgm:cxn modelId="{EC49310D-1FFD-4B2B-9976-C182BE6F8283}" type="presOf" srcId="{86E56FEE-D2A2-4A92-A43C-FAA0A8CBAA19}" destId="{9D7B8EDC-9FE3-4956-9D30-E0266EC87789}" srcOrd="0" destOrd="0" presId="urn:microsoft.com/office/officeart/2008/layout/NameandTitleOrganizationalChart"/>
    <dgm:cxn modelId="{8623260E-C6FE-4476-9E37-0368B1D36823}" srcId="{541D500E-2253-4B8A-96C5-D0BC76B09F0C}" destId="{995430BC-503D-41C6-9C7A-E843D24F41C3}" srcOrd="3" destOrd="0" parTransId="{EFC623EA-9F26-4F87-A2A9-7883E5D36E4C}" sibTransId="{227C08CB-C41A-46FC-891F-FD54BE6B02F7}"/>
    <dgm:cxn modelId="{C774BE13-819B-444F-B30F-B52F8BE15F01}" type="presOf" srcId="{1E33621D-DE8F-470D-A72D-C323C5A3AA7E}" destId="{1EACA858-DC3C-4AB7-8ECF-34760F2C8BCE}" srcOrd="0" destOrd="0" presId="urn:microsoft.com/office/officeart/2008/layout/NameandTitleOrganizationalChart"/>
    <dgm:cxn modelId="{E982BA16-62C0-4F65-A26F-BE6A8B6AC390}" type="presOf" srcId="{C00F46F5-7F88-4939-BB3E-8EEB05AF6316}" destId="{0A7324F0-F221-4797-AEE3-CDB7CD7361EC}" srcOrd="0" destOrd="0" presId="urn:microsoft.com/office/officeart/2008/layout/NameandTitleOrganizationalChart"/>
    <dgm:cxn modelId="{06164525-AB85-4725-A0C5-76CF05088C87}" type="presOf" srcId="{2BB8C1C1-751A-41D8-B7B2-12CEDEE9D3D5}" destId="{BC0997DB-627C-4D49-B4BC-15593C08FF52}" srcOrd="0" destOrd="0" presId="urn:microsoft.com/office/officeart/2008/layout/NameandTitleOrganizationalChart"/>
    <dgm:cxn modelId="{F5452827-7B32-4694-8AFA-783465A94636}" type="presOf" srcId="{E6279B65-AF85-497A-8F5C-C59EAB0F844A}" destId="{D73ABA7C-C041-4192-A28F-C7EA56FA8BF4}" srcOrd="0" destOrd="0" presId="urn:microsoft.com/office/officeart/2008/layout/NameandTitleOrganizationalChart"/>
    <dgm:cxn modelId="{9119EB27-BE00-4F64-9AAF-86E0BF793426}" type="presOf" srcId="{5D885B09-A730-45A4-A816-B423CB6DBEE2}" destId="{D25AF130-990A-48FC-B4AD-7732002E26A7}" srcOrd="0" destOrd="0" presId="urn:microsoft.com/office/officeart/2008/layout/NameandTitleOrganizationalChart"/>
    <dgm:cxn modelId="{91B1572D-48C6-498B-8202-DA54EFDC4DD2}" type="presOf" srcId="{227C08CB-C41A-46FC-891F-FD54BE6B02F7}" destId="{664A987A-ACB6-4A0E-B88D-5663148E51B3}" srcOrd="0" destOrd="0" presId="urn:microsoft.com/office/officeart/2008/layout/NameandTitleOrganizationalChart"/>
    <dgm:cxn modelId="{26F4B432-0B03-4761-AEBE-9A491432A1FA}" type="presOf" srcId="{541D500E-2253-4B8A-96C5-D0BC76B09F0C}" destId="{78DC64FB-A6FE-4BAE-AC29-D75ADF1746A4}" srcOrd="1" destOrd="0" presId="urn:microsoft.com/office/officeart/2008/layout/NameandTitleOrganizationalChart"/>
    <dgm:cxn modelId="{06D6C033-1C79-44AB-8E92-967804BAA338}" type="presOf" srcId="{BE33CE60-8C02-4EF2-87D8-DF0F937BB87C}" destId="{BC3AD00D-A8E6-4AE1-A33A-1BEDD73AA503}" srcOrd="0" destOrd="0" presId="urn:microsoft.com/office/officeart/2008/layout/NameandTitleOrganizationalChart"/>
    <dgm:cxn modelId="{AF95885D-397C-4380-B4A5-AC27B5641C13}" type="presOf" srcId="{055A4526-C95F-4F7F-A96B-D60D0A55FE22}" destId="{1C8127F1-32F1-4EC2-B5B5-E4040B287BE4}" srcOrd="1" destOrd="0" presId="urn:microsoft.com/office/officeart/2008/layout/NameandTitleOrganizationalChart"/>
    <dgm:cxn modelId="{C79C8D5D-CA46-44AD-A8E0-5CD9112808CA}" type="presOf" srcId="{64412F14-4B96-4161-9ABC-FB67CE998021}" destId="{282AFC8C-F15D-47EE-ACFA-61098CCDF5ED}" srcOrd="0" destOrd="0" presId="urn:microsoft.com/office/officeart/2008/layout/NameandTitleOrganizationalChart"/>
    <dgm:cxn modelId="{04C13066-9F7F-4FD3-AC7A-92950CFFC49D}" type="presOf" srcId="{EFC623EA-9F26-4F87-A2A9-7883E5D36E4C}" destId="{628A1C52-53C3-4801-BDF0-0F9698131DB2}" srcOrd="0" destOrd="0" presId="urn:microsoft.com/office/officeart/2008/layout/NameandTitleOrganizationalChart"/>
    <dgm:cxn modelId="{F07D5C68-9715-422B-B836-27BD42917BDE}" type="presOf" srcId="{0481B2BF-2048-4EDA-A7FE-34217084293F}" destId="{052D33EC-AF11-4EE5-B75B-3C07872622D4}" srcOrd="0" destOrd="0" presId="urn:microsoft.com/office/officeart/2008/layout/NameandTitleOrganizationalChart"/>
    <dgm:cxn modelId="{1633254A-4AD6-42F5-AB60-F15F7388E288}" srcId="{541D500E-2253-4B8A-96C5-D0BC76B09F0C}" destId="{055A4526-C95F-4F7F-A96B-D60D0A55FE22}" srcOrd="5" destOrd="0" parTransId="{2BB8C1C1-751A-41D8-B7B2-12CEDEE9D3D5}" sibTransId="{FED96050-EEC6-4476-B565-A1001D7A550D}"/>
    <dgm:cxn modelId="{853A3B6A-A883-4A94-BBF6-671D05BAB1ED}" srcId="{541D500E-2253-4B8A-96C5-D0BC76B09F0C}" destId="{E6279B65-AF85-497A-8F5C-C59EAB0F844A}" srcOrd="4" destOrd="0" parTransId="{0481B2BF-2048-4EDA-A7FE-34217084293F}" sibTransId="{44CF5881-FE5D-4178-8447-D181A7595FAC}"/>
    <dgm:cxn modelId="{387C494B-CDE4-4761-B535-8A71C4FE0B38}" type="presOf" srcId="{A8B674D0-8571-411D-ABE1-0303BC0ED049}" destId="{704C0059-9017-4234-A2ED-60EDB483ADEA}" srcOrd="0" destOrd="0" presId="urn:microsoft.com/office/officeart/2008/layout/NameandTitleOrganizationalChart"/>
    <dgm:cxn modelId="{9476B16C-FB8C-4D6A-9949-394A884FE653}" srcId="{541D500E-2253-4B8A-96C5-D0BC76B09F0C}" destId="{2BA41EE4-AC6F-4CDF-AC7E-EF05E59DAF4E}" srcOrd="0" destOrd="0" parTransId="{BE33CE60-8C02-4EF2-87D8-DF0F937BB87C}" sibTransId="{86E56FEE-D2A2-4A92-A43C-FAA0A8CBAA19}"/>
    <dgm:cxn modelId="{837C226D-9F9D-4265-926F-34365044A8EC}" type="presOf" srcId="{7990069A-DA35-4835-AA98-E18EFF6A8F70}" destId="{417E207D-41FD-432E-9EEF-A43E284A00C0}" srcOrd="0" destOrd="0" presId="urn:microsoft.com/office/officeart/2008/layout/NameandTitleOrganizationalChart"/>
    <dgm:cxn modelId="{BEF3A34D-C3D4-4B72-8CA1-422402CA4FD9}" type="presOf" srcId="{995430BC-503D-41C6-9C7A-E843D24F41C3}" destId="{92667F14-5374-49C8-8643-93A651FC896F}" srcOrd="0" destOrd="0" presId="urn:microsoft.com/office/officeart/2008/layout/NameandTitleOrganizationalChart"/>
    <dgm:cxn modelId="{EB8B294E-9BF6-4A9C-B028-94ABCDAF0D77}" type="presOf" srcId="{44CF5881-FE5D-4178-8447-D181A7595FAC}" destId="{44716C3B-7E29-4902-A096-FA837A36EAB1}" srcOrd="0" destOrd="0" presId="urn:microsoft.com/office/officeart/2008/layout/NameandTitleOrganizationalChart"/>
    <dgm:cxn modelId="{E15DED6E-34B3-4EF8-B29A-12CBBA525094}" type="presOf" srcId="{01983C8E-D6CF-4D76-964E-65BF9EC8355C}" destId="{CA229503-1C03-4867-ABC6-26911F5D4108}" srcOrd="0" destOrd="0" presId="urn:microsoft.com/office/officeart/2008/layout/NameandTitleOrganizationalChart"/>
    <dgm:cxn modelId="{60646A71-2147-487D-9493-D6C98186B2C2}" type="presOf" srcId="{288E95F3-759F-44BB-8A96-58E51E97F49E}" destId="{B5D6519F-6831-41A1-81E8-F746C4B8A2FD}" srcOrd="0" destOrd="0" presId="urn:microsoft.com/office/officeart/2008/layout/NameandTitleOrganizationalChart"/>
    <dgm:cxn modelId="{38A5CA73-B950-49DC-BED3-769BD6D837BF}" type="presOf" srcId="{E9DDE7FE-43D8-4B6C-AFB6-A3C31E5E8523}" destId="{593F1CCB-EF80-4324-8749-FD1C84CC7E49}" srcOrd="0" destOrd="0" presId="urn:microsoft.com/office/officeart/2008/layout/NameandTitleOrganizationalChart"/>
    <dgm:cxn modelId="{92A12555-29D4-4099-9A20-FF760B2B3975}" type="presOf" srcId="{2BA41EE4-AC6F-4CDF-AC7E-EF05E59DAF4E}" destId="{7BA7D04D-E38D-475B-AABE-9DA52E7C4BCF}" srcOrd="0" destOrd="0" presId="urn:microsoft.com/office/officeart/2008/layout/NameandTitleOrganizationalChart"/>
    <dgm:cxn modelId="{63F26281-AA50-4C65-9B83-8A43E0790B42}" type="presOf" srcId="{2BA41EE4-AC6F-4CDF-AC7E-EF05E59DAF4E}" destId="{10C67ADF-4B95-4B68-9D6A-CD9C23D6622B}" srcOrd="1" destOrd="0" presId="urn:microsoft.com/office/officeart/2008/layout/NameandTitleOrganizationalChart"/>
    <dgm:cxn modelId="{C1980D85-797D-4706-BE6B-78B095A38A37}" type="presOf" srcId="{E896FD7A-BEE7-4090-ADC4-A741F296A0AD}" destId="{36476D37-9C00-4FDF-B40E-81EB035154D6}" srcOrd="1" destOrd="0" presId="urn:microsoft.com/office/officeart/2008/layout/NameandTitleOrganizationalChart"/>
    <dgm:cxn modelId="{5DF4F18D-4DBF-4B8D-B1F4-220B756B1BA7}" srcId="{541D500E-2253-4B8A-96C5-D0BC76B09F0C}" destId="{E896FD7A-BEE7-4090-ADC4-A741F296A0AD}" srcOrd="1" destOrd="0" parTransId="{A8B674D0-8571-411D-ABE1-0303BC0ED049}" sibTransId="{7990069A-DA35-4835-AA98-E18EFF6A8F70}"/>
    <dgm:cxn modelId="{4835898E-9A8C-4817-A769-FBB15E008223}" srcId="{541D500E-2253-4B8A-96C5-D0BC76B09F0C}" destId="{8953347A-5B54-4068-80AE-BBED3DAE5556}" srcOrd="6" destOrd="0" parTransId="{C00F46F5-7F88-4939-BB3E-8EEB05AF6316}" sibTransId="{1E33621D-DE8F-470D-A72D-C323C5A3AA7E}"/>
    <dgm:cxn modelId="{737E4596-12BC-4985-AAB1-BEA373F13932}" type="presOf" srcId="{8953347A-5B54-4068-80AE-BBED3DAE5556}" destId="{EEF7139E-3D9B-430C-8F8C-DE9CB759DD74}" srcOrd="1" destOrd="0" presId="urn:microsoft.com/office/officeart/2008/layout/NameandTitleOrganizationalChart"/>
    <dgm:cxn modelId="{D6E10AA4-DE05-4A2B-8984-F55B890A2EEC}" type="presOf" srcId="{8953347A-5B54-4068-80AE-BBED3DAE5556}" destId="{11A4A503-47FF-4CAC-8831-C08469431266}" srcOrd="0" destOrd="0" presId="urn:microsoft.com/office/officeart/2008/layout/NameandTitleOrganizationalChart"/>
    <dgm:cxn modelId="{5EFA0BAC-4D61-4280-9EC4-6EEDD2B14CEA}" type="presOf" srcId="{E6279B65-AF85-497A-8F5C-C59EAB0F844A}" destId="{59130BF4-3FC5-485D-AEA7-8C116FE72DFD}" srcOrd="1" destOrd="0" presId="urn:microsoft.com/office/officeart/2008/layout/NameandTitleOrganizationalChart"/>
    <dgm:cxn modelId="{DF3232AD-95A2-4AE5-AC58-CB601EA6D364}" type="presOf" srcId="{FED96050-EEC6-4476-B565-A1001D7A550D}" destId="{0253E433-FEA9-4497-824C-C72D0EECA0E0}" srcOrd="0" destOrd="0" presId="urn:microsoft.com/office/officeart/2008/layout/NameandTitleOrganizationalChart"/>
    <dgm:cxn modelId="{6BF497B3-32EC-4132-8274-43F5A854061A}" type="presOf" srcId="{055A4526-C95F-4F7F-A96B-D60D0A55FE22}" destId="{10BCA7C2-CE23-41AD-808C-26C303D30463}" srcOrd="0" destOrd="0" presId="urn:microsoft.com/office/officeart/2008/layout/NameandTitleOrganizationalChart"/>
    <dgm:cxn modelId="{B8FF00C7-3D87-4CED-A668-FDF29CF49320}" type="presOf" srcId="{E896FD7A-BEE7-4090-ADC4-A741F296A0AD}" destId="{916F4B7D-7FCE-4690-8BEC-83E73E4AD4D6}" srcOrd="0" destOrd="0" presId="urn:microsoft.com/office/officeart/2008/layout/NameandTitleOrganizationalChart"/>
    <dgm:cxn modelId="{7DC21FCD-BBEA-4217-B468-7F53F2030EF2}" srcId="{288E95F3-759F-44BB-8A96-58E51E97F49E}" destId="{541D500E-2253-4B8A-96C5-D0BC76B09F0C}" srcOrd="0" destOrd="0" parTransId="{AE7CF65D-0F86-434B-8A95-EF2AECD67557}" sibTransId="{64412F14-4B96-4161-9ABC-FB67CE998021}"/>
    <dgm:cxn modelId="{1DD702D9-609D-4C51-BBE9-A69B714A9A96}" type="presOf" srcId="{541D500E-2253-4B8A-96C5-D0BC76B09F0C}" destId="{1020C889-30DD-421E-88A4-1D22FC3C0CFC}" srcOrd="0" destOrd="0" presId="urn:microsoft.com/office/officeart/2008/layout/NameandTitleOrganizationalChart"/>
    <dgm:cxn modelId="{630A5BF7-7566-49F7-9594-699F10F05160}" type="presOf" srcId="{5D885B09-A730-45A4-A816-B423CB6DBEE2}" destId="{5F670CFB-91F1-4CD0-B8F0-E08D28893337}" srcOrd="1" destOrd="0" presId="urn:microsoft.com/office/officeart/2008/layout/NameandTitleOrganizationalChart"/>
    <dgm:cxn modelId="{512777FA-181B-4ECC-B620-DAA0E9EDDC54}" type="presOf" srcId="{995430BC-503D-41C6-9C7A-E843D24F41C3}" destId="{48680B73-BD46-48B1-B924-DB53E2618CA9}" srcOrd="1" destOrd="0" presId="urn:microsoft.com/office/officeart/2008/layout/NameandTitleOrganizationalChart"/>
    <dgm:cxn modelId="{5EEE24FE-B1ED-408B-B555-22259FCFFA83}" srcId="{541D500E-2253-4B8A-96C5-D0BC76B09F0C}" destId="{5D885B09-A730-45A4-A816-B423CB6DBEE2}" srcOrd="2" destOrd="0" parTransId="{E9DDE7FE-43D8-4B6C-AFB6-A3C31E5E8523}" sibTransId="{01983C8E-D6CF-4D76-964E-65BF9EC8355C}"/>
    <dgm:cxn modelId="{F13ECE90-685B-4310-A728-C89C917D924C}" type="presParOf" srcId="{B5D6519F-6831-41A1-81E8-F746C4B8A2FD}" destId="{945CB024-759A-4B50-B386-A2DFE07181AC}" srcOrd="0" destOrd="0" presId="urn:microsoft.com/office/officeart/2008/layout/NameandTitleOrganizationalChart"/>
    <dgm:cxn modelId="{6A2ED76F-015B-441B-8A5B-F65E16F2AAD9}" type="presParOf" srcId="{945CB024-759A-4B50-B386-A2DFE07181AC}" destId="{0EF53008-7960-4BC5-9266-9C2FDAF5A89F}" srcOrd="0" destOrd="0" presId="urn:microsoft.com/office/officeart/2008/layout/NameandTitleOrganizationalChart"/>
    <dgm:cxn modelId="{DB132694-8041-45C4-B325-8170C44E1C0E}" type="presParOf" srcId="{0EF53008-7960-4BC5-9266-9C2FDAF5A89F}" destId="{1020C889-30DD-421E-88A4-1D22FC3C0CFC}" srcOrd="0" destOrd="0" presId="urn:microsoft.com/office/officeart/2008/layout/NameandTitleOrganizationalChart"/>
    <dgm:cxn modelId="{C05DF39E-4251-46FF-9E34-183A0050B6CF}" type="presParOf" srcId="{0EF53008-7960-4BC5-9266-9C2FDAF5A89F}" destId="{282AFC8C-F15D-47EE-ACFA-61098CCDF5ED}" srcOrd="1" destOrd="0" presId="urn:microsoft.com/office/officeart/2008/layout/NameandTitleOrganizationalChart"/>
    <dgm:cxn modelId="{951A5FBF-BD53-4937-876B-ED01F18CB785}" type="presParOf" srcId="{0EF53008-7960-4BC5-9266-9C2FDAF5A89F}" destId="{78DC64FB-A6FE-4BAE-AC29-D75ADF1746A4}" srcOrd="2" destOrd="0" presId="urn:microsoft.com/office/officeart/2008/layout/NameandTitleOrganizationalChart"/>
    <dgm:cxn modelId="{16274155-1347-4B78-838C-46F2F2C4E418}" type="presParOf" srcId="{945CB024-759A-4B50-B386-A2DFE07181AC}" destId="{3F058A1D-5B98-47A5-9A82-52444EF2498D}" srcOrd="1" destOrd="0" presId="urn:microsoft.com/office/officeart/2008/layout/NameandTitleOrganizationalChart"/>
    <dgm:cxn modelId="{63791F81-89D7-408C-BD63-9EAAE29137B9}" type="presParOf" srcId="{3F058A1D-5B98-47A5-9A82-52444EF2498D}" destId="{628A1C52-53C3-4801-BDF0-0F9698131DB2}" srcOrd="0" destOrd="0" presId="urn:microsoft.com/office/officeart/2008/layout/NameandTitleOrganizationalChart"/>
    <dgm:cxn modelId="{61409EE6-7CC0-46D6-92A0-48139068A8BD}" type="presParOf" srcId="{3F058A1D-5B98-47A5-9A82-52444EF2498D}" destId="{5FE1BFDC-950E-4469-89B5-3AC1EADD428C}" srcOrd="1" destOrd="0" presId="urn:microsoft.com/office/officeart/2008/layout/NameandTitleOrganizationalChart"/>
    <dgm:cxn modelId="{C2D36F1E-3E4E-43AE-98D1-90B6FA0CEFCF}" type="presParOf" srcId="{5FE1BFDC-950E-4469-89B5-3AC1EADD428C}" destId="{70B4F9B5-D83D-4F75-B3C4-7347E0189DF6}" srcOrd="0" destOrd="0" presId="urn:microsoft.com/office/officeart/2008/layout/NameandTitleOrganizationalChart"/>
    <dgm:cxn modelId="{0D1F1F81-09D0-4EE9-B694-D26A52377374}" type="presParOf" srcId="{70B4F9B5-D83D-4F75-B3C4-7347E0189DF6}" destId="{92667F14-5374-49C8-8643-93A651FC896F}" srcOrd="0" destOrd="0" presId="urn:microsoft.com/office/officeart/2008/layout/NameandTitleOrganizationalChart"/>
    <dgm:cxn modelId="{204A2822-9CB2-4F55-89EC-CE6C9D061D16}" type="presParOf" srcId="{70B4F9B5-D83D-4F75-B3C4-7347E0189DF6}" destId="{664A987A-ACB6-4A0E-B88D-5663148E51B3}" srcOrd="1" destOrd="0" presId="urn:microsoft.com/office/officeart/2008/layout/NameandTitleOrganizationalChart"/>
    <dgm:cxn modelId="{76CE984B-9E6A-4E3A-BFD4-DD733E68558C}" type="presParOf" srcId="{70B4F9B5-D83D-4F75-B3C4-7347E0189DF6}" destId="{48680B73-BD46-48B1-B924-DB53E2618CA9}" srcOrd="2" destOrd="0" presId="urn:microsoft.com/office/officeart/2008/layout/NameandTitleOrganizationalChart"/>
    <dgm:cxn modelId="{A2E88F58-7C51-403C-BF60-F6AA5B93F252}" type="presParOf" srcId="{5FE1BFDC-950E-4469-89B5-3AC1EADD428C}" destId="{ADF41149-E4D2-4188-9D51-DF523E2EB6E3}" srcOrd="1" destOrd="0" presId="urn:microsoft.com/office/officeart/2008/layout/NameandTitleOrganizationalChart"/>
    <dgm:cxn modelId="{4B7EC44D-BB8C-483B-81C5-5B316D6F8124}" type="presParOf" srcId="{5FE1BFDC-950E-4469-89B5-3AC1EADD428C}" destId="{E95342DE-BAC8-4FF5-8894-9A62AAD6B738}" srcOrd="2" destOrd="0" presId="urn:microsoft.com/office/officeart/2008/layout/NameandTitleOrganizationalChart"/>
    <dgm:cxn modelId="{1CB39383-26A3-4ADB-9829-794C1014D38A}" type="presParOf" srcId="{3F058A1D-5B98-47A5-9A82-52444EF2498D}" destId="{052D33EC-AF11-4EE5-B75B-3C07872622D4}" srcOrd="2" destOrd="0" presId="urn:microsoft.com/office/officeart/2008/layout/NameandTitleOrganizationalChart"/>
    <dgm:cxn modelId="{3B0F92C1-5939-4B43-A7CC-E434D3AC5576}" type="presParOf" srcId="{3F058A1D-5B98-47A5-9A82-52444EF2498D}" destId="{1A7FE97F-1E76-451B-AC97-A20D8E967B43}" srcOrd="3" destOrd="0" presId="urn:microsoft.com/office/officeart/2008/layout/NameandTitleOrganizationalChart"/>
    <dgm:cxn modelId="{393E1BAE-DA2F-4AB1-86DB-69C127A2332D}" type="presParOf" srcId="{1A7FE97F-1E76-451B-AC97-A20D8E967B43}" destId="{3FAC52E8-8032-4685-B12C-F1D85B602342}" srcOrd="0" destOrd="0" presId="urn:microsoft.com/office/officeart/2008/layout/NameandTitleOrganizationalChart"/>
    <dgm:cxn modelId="{A1D240F4-527E-4228-9991-9DFD26AA44EB}" type="presParOf" srcId="{3FAC52E8-8032-4685-B12C-F1D85B602342}" destId="{D73ABA7C-C041-4192-A28F-C7EA56FA8BF4}" srcOrd="0" destOrd="0" presId="urn:microsoft.com/office/officeart/2008/layout/NameandTitleOrganizationalChart"/>
    <dgm:cxn modelId="{7B435FEF-DEBC-44E1-B231-E65DC54FD5C2}" type="presParOf" srcId="{3FAC52E8-8032-4685-B12C-F1D85B602342}" destId="{44716C3B-7E29-4902-A096-FA837A36EAB1}" srcOrd="1" destOrd="0" presId="urn:microsoft.com/office/officeart/2008/layout/NameandTitleOrganizationalChart"/>
    <dgm:cxn modelId="{A4EADEC4-390D-467B-A751-FCFEC174205B}" type="presParOf" srcId="{3FAC52E8-8032-4685-B12C-F1D85B602342}" destId="{59130BF4-3FC5-485D-AEA7-8C116FE72DFD}" srcOrd="2" destOrd="0" presId="urn:microsoft.com/office/officeart/2008/layout/NameandTitleOrganizationalChart"/>
    <dgm:cxn modelId="{B2BD97A4-EEC3-463D-AA05-9629AA65C789}" type="presParOf" srcId="{1A7FE97F-1E76-451B-AC97-A20D8E967B43}" destId="{BE43DA6B-4276-4FB4-9E44-2656D0CD1B0B}" srcOrd="1" destOrd="0" presId="urn:microsoft.com/office/officeart/2008/layout/NameandTitleOrganizationalChart"/>
    <dgm:cxn modelId="{5AC7B780-83B2-4763-B3E0-4F89DBE0CD62}" type="presParOf" srcId="{1A7FE97F-1E76-451B-AC97-A20D8E967B43}" destId="{60ECCAC0-6405-4426-AC50-1120436AB88A}" srcOrd="2" destOrd="0" presId="urn:microsoft.com/office/officeart/2008/layout/NameandTitleOrganizationalChart"/>
    <dgm:cxn modelId="{12731E9A-8BE4-4391-846D-29ED29DD493A}" type="presParOf" srcId="{3F058A1D-5B98-47A5-9A82-52444EF2498D}" destId="{BC0997DB-627C-4D49-B4BC-15593C08FF52}" srcOrd="4" destOrd="0" presId="urn:microsoft.com/office/officeart/2008/layout/NameandTitleOrganizationalChart"/>
    <dgm:cxn modelId="{B1E1787C-DE2A-42CF-AD2B-BC0C82A7BF75}" type="presParOf" srcId="{3F058A1D-5B98-47A5-9A82-52444EF2498D}" destId="{37DEB442-8C72-4435-9D66-BE6382E167F1}" srcOrd="5" destOrd="0" presId="urn:microsoft.com/office/officeart/2008/layout/NameandTitleOrganizationalChart"/>
    <dgm:cxn modelId="{4C5A7F68-12C7-4BAE-B187-648A2187E3B5}" type="presParOf" srcId="{37DEB442-8C72-4435-9D66-BE6382E167F1}" destId="{7E8B672D-D07C-43AE-932A-88FDBB8798CE}" srcOrd="0" destOrd="0" presId="urn:microsoft.com/office/officeart/2008/layout/NameandTitleOrganizationalChart"/>
    <dgm:cxn modelId="{8E0B30B5-04E7-4D4C-B6BD-B034E257F567}" type="presParOf" srcId="{7E8B672D-D07C-43AE-932A-88FDBB8798CE}" destId="{10BCA7C2-CE23-41AD-808C-26C303D30463}" srcOrd="0" destOrd="0" presId="urn:microsoft.com/office/officeart/2008/layout/NameandTitleOrganizationalChart"/>
    <dgm:cxn modelId="{548D8126-9474-4374-A396-154FEC7467C8}" type="presParOf" srcId="{7E8B672D-D07C-43AE-932A-88FDBB8798CE}" destId="{0253E433-FEA9-4497-824C-C72D0EECA0E0}" srcOrd="1" destOrd="0" presId="urn:microsoft.com/office/officeart/2008/layout/NameandTitleOrganizationalChart"/>
    <dgm:cxn modelId="{E257E24C-9B69-4E42-84DF-8F96DC8E8B5C}" type="presParOf" srcId="{7E8B672D-D07C-43AE-932A-88FDBB8798CE}" destId="{1C8127F1-32F1-4EC2-B5B5-E4040B287BE4}" srcOrd="2" destOrd="0" presId="urn:microsoft.com/office/officeart/2008/layout/NameandTitleOrganizationalChart"/>
    <dgm:cxn modelId="{099BC796-BB36-485E-BC89-5E1DE56ECA80}" type="presParOf" srcId="{37DEB442-8C72-4435-9D66-BE6382E167F1}" destId="{DB5E2658-EF84-4C34-BAEF-8549C310BE3A}" srcOrd="1" destOrd="0" presId="urn:microsoft.com/office/officeart/2008/layout/NameandTitleOrganizationalChart"/>
    <dgm:cxn modelId="{DEFE9894-508D-46A6-AD88-860259B38177}" type="presParOf" srcId="{37DEB442-8C72-4435-9D66-BE6382E167F1}" destId="{A6F85A64-60A6-45E0-B079-0161DD7E8277}" srcOrd="2" destOrd="0" presId="urn:microsoft.com/office/officeart/2008/layout/NameandTitleOrganizationalChart"/>
    <dgm:cxn modelId="{8B947A7E-F6F8-42A4-A427-FC03246254E2}" type="presParOf" srcId="{3F058A1D-5B98-47A5-9A82-52444EF2498D}" destId="{0A7324F0-F221-4797-AEE3-CDB7CD7361EC}" srcOrd="6" destOrd="0" presId="urn:microsoft.com/office/officeart/2008/layout/NameandTitleOrganizationalChart"/>
    <dgm:cxn modelId="{65609389-C82B-4D69-B071-35F055686E52}" type="presParOf" srcId="{3F058A1D-5B98-47A5-9A82-52444EF2498D}" destId="{071FB74A-3B09-4640-9D0E-2639EAD1AC80}" srcOrd="7" destOrd="0" presId="urn:microsoft.com/office/officeart/2008/layout/NameandTitleOrganizationalChart"/>
    <dgm:cxn modelId="{2162E794-922F-45F2-9D9B-180958FCF951}" type="presParOf" srcId="{071FB74A-3B09-4640-9D0E-2639EAD1AC80}" destId="{CB19E3C0-CDFA-4469-A49D-D101CC50F2C5}" srcOrd="0" destOrd="0" presId="urn:microsoft.com/office/officeart/2008/layout/NameandTitleOrganizationalChart"/>
    <dgm:cxn modelId="{7513D9CF-DB5D-487A-A066-3E2D2E94EB89}" type="presParOf" srcId="{CB19E3C0-CDFA-4469-A49D-D101CC50F2C5}" destId="{11A4A503-47FF-4CAC-8831-C08469431266}" srcOrd="0" destOrd="0" presId="urn:microsoft.com/office/officeart/2008/layout/NameandTitleOrganizationalChart"/>
    <dgm:cxn modelId="{F911ADB4-E5F6-48F8-B02F-904DB60700B2}" type="presParOf" srcId="{CB19E3C0-CDFA-4469-A49D-D101CC50F2C5}" destId="{1EACA858-DC3C-4AB7-8ECF-34760F2C8BCE}" srcOrd="1" destOrd="0" presId="urn:microsoft.com/office/officeart/2008/layout/NameandTitleOrganizationalChart"/>
    <dgm:cxn modelId="{0D77A706-91C7-444E-B2EA-182811F851C1}" type="presParOf" srcId="{CB19E3C0-CDFA-4469-A49D-D101CC50F2C5}" destId="{EEF7139E-3D9B-430C-8F8C-DE9CB759DD74}" srcOrd="2" destOrd="0" presId="urn:microsoft.com/office/officeart/2008/layout/NameandTitleOrganizationalChart"/>
    <dgm:cxn modelId="{EAA3C90F-3773-4331-9DBF-3C6E97E2E922}" type="presParOf" srcId="{071FB74A-3B09-4640-9D0E-2639EAD1AC80}" destId="{50FEF123-37AA-4F56-8617-F2A9806B5454}" srcOrd="1" destOrd="0" presId="urn:microsoft.com/office/officeart/2008/layout/NameandTitleOrganizationalChart"/>
    <dgm:cxn modelId="{409CE25E-D933-472F-B9B2-F4BD31E0D114}" type="presParOf" srcId="{071FB74A-3B09-4640-9D0E-2639EAD1AC80}" destId="{E6A55E7D-A519-4F47-8554-BCEFB18CBFEF}" srcOrd="2" destOrd="0" presId="urn:microsoft.com/office/officeart/2008/layout/NameandTitleOrganizationalChart"/>
    <dgm:cxn modelId="{486D7C6A-3482-40B3-BDA9-0396F95A6F7B}" type="presParOf" srcId="{945CB024-759A-4B50-B386-A2DFE07181AC}" destId="{A6CCA2D9-5D35-44BD-B13C-D3AC7EA047C2}" srcOrd="2" destOrd="0" presId="urn:microsoft.com/office/officeart/2008/layout/NameandTitleOrganizationalChart"/>
    <dgm:cxn modelId="{FA391B20-107A-405A-8CF5-899405B39EC3}" type="presParOf" srcId="{A6CCA2D9-5D35-44BD-B13C-D3AC7EA047C2}" destId="{BC3AD00D-A8E6-4AE1-A33A-1BEDD73AA503}" srcOrd="0" destOrd="0" presId="urn:microsoft.com/office/officeart/2008/layout/NameandTitleOrganizationalChart"/>
    <dgm:cxn modelId="{B5707FFB-4A43-477F-8D85-11ED7BE72EA5}" type="presParOf" srcId="{A6CCA2D9-5D35-44BD-B13C-D3AC7EA047C2}" destId="{522D6D6D-F3BB-496E-A47E-F271403055B2}" srcOrd="1" destOrd="0" presId="urn:microsoft.com/office/officeart/2008/layout/NameandTitleOrganizationalChart"/>
    <dgm:cxn modelId="{0CF2AFEE-FCB7-4BBE-919D-798EBFEB3DE5}" type="presParOf" srcId="{522D6D6D-F3BB-496E-A47E-F271403055B2}" destId="{64A77D62-F64B-4E1E-A90F-10F1417CDA37}" srcOrd="0" destOrd="0" presId="urn:microsoft.com/office/officeart/2008/layout/NameandTitleOrganizationalChart"/>
    <dgm:cxn modelId="{FD890FDC-07BC-4592-9BD1-D94D7EC36A5B}" type="presParOf" srcId="{64A77D62-F64B-4E1E-A90F-10F1417CDA37}" destId="{7BA7D04D-E38D-475B-AABE-9DA52E7C4BCF}" srcOrd="0" destOrd="0" presId="urn:microsoft.com/office/officeart/2008/layout/NameandTitleOrganizationalChart"/>
    <dgm:cxn modelId="{6335FFAF-D51F-4135-97EB-AB0D129D2F03}" type="presParOf" srcId="{64A77D62-F64B-4E1E-A90F-10F1417CDA37}" destId="{9D7B8EDC-9FE3-4956-9D30-E0266EC87789}" srcOrd="1" destOrd="0" presId="urn:microsoft.com/office/officeart/2008/layout/NameandTitleOrganizationalChart"/>
    <dgm:cxn modelId="{2A462EC9-F0D2-458E-8B81-54DD0C35D1A6}" type="presParOf" srcId="{64A77D62-F64B-4E1E-A90F-10F1417CDA37}" destId="{10C67ADF-4B95-4B68-9D6A-CD9C23D6622B}" srcOrd="2" destOrd="0" presId="urn:microsoft.com/office/officeart/2008/layout/NameandTitleOrganizationalChart"/>
    <dgm:cxn modelId="{03C37FE3-4B8B-4452-A938-6D0ECE8DF8F6}" type="presParOf" srcId="{522D6D6D-F3BB-496E-A47E-F271403055B2}" destId="{AB7AA38B-C450-4733-833E-6E30614F75B0}" srcOrd="1" destOrd="0" presId="urn:microsoft.com/office/officeart/2008/layout/NameandTitleOrganizationalChart"/>
    <dgm:cxn modelId="{4D4172C5-C4FC-4847-93DD-CB50ABB8235B}" type="presParOf" srcId="{522D6D6D-F3BB-496E-A47E-F271403055B2}" destId="{35C929FC-C525-4F4D-86CE-C313D3CD925F}" srcOrd="2" destOrd="0" presId="urn:microsoft.com/office/officeart/2008/layout/NameandTitleOrganizationalChart"/>
    <dgm:cxn modelId="{C62BC0E0-2CED-49B8-B46A-6640FC9B5C8D}" type="presParOf" srcId="{A6CCA2D9-5D35-44BD-B13C-D3AC7EA047C2}" destId="{704C0059-9017-4234-A2ED-60EDB483ADEA}" srcOrd="2" destOrd="0" presId="urn:microsoft.com/office/officeart/2008/layout/NameandTitleOrganizationalChart"/>
    <dgm:cxn modelId="{06813E85-A02D-4C1E-8BB7-00820AE55FB2}" type="presParOf" srcId="{A6CCA2D9-5D35-44BD-B13C-D3AC7EA047C2}" destId="{BE85CF2B-3EBE-4716-9B3B-7F353018F642}" srcOrd="3" destOrd="0" presId="urn:microsoft.com/office/officeart/2008/layout/NameandTitleOrganizationalChart"/>
    <dgm:cxn modelId="{07E34532-33D2-42FD-9330-F39B367B3CC1}" type="presParOf" srcId="{BE85CF2B-3EBE-4716-9B3B-7F353018F642}" destId="{7035728B-A257-44B0-8D41-A3D01C327D8A}" srcOrd="0" destOrd="0" presId="urn:microsoft.com/office/officeart/2008/layout/NameandTitleOrganizationalChart"/>
    <dgm:cxn modelId="{D4097431-B365-4A5B-89EB-60315DC014E3}" type="presParOf" srcId="{7035728B-A257-44B0-8D41-A3D01C327D8A}" destId="{916F4B7D-7FCE-4690-8BEC-83E73E4AD4D6}" srcOrd="0" destOrd="0" presId="urn:microsoft.com/office/officeart/2008/layout/NameandTitleOrganizationalChart"/>
    <dgm:cxn modelId="{54D217E6-BB81-4E6E-B479-6DA2346044CF}" type="presParOf" srcId="{7035728B-A257-44B0-8D41-A3D01C327D8A}" destId="{417E207D-41FD-432E-9EEF-A43E284A00C0}" srcOrd="1" destOrd="0" presId="urn:microsoft.com/office/officeart/2008/layout/NameandTitleOrganizationalChart"/>
    <dgm:cxn modelId="{9E87A07F-48FA-4615-9F16-210B0BC96D73}" type="presParOf" srcId="{7035728B-A257-44B0-8D41-A3D01C327D8A}" destId="{36476D37-9C00-4FDF-B40E-81EB035154D6}" srcOrd="2" destOrd="0" presId="urn:microsoft.com/office/officeart/2008/layout/NameandTitleOrganizationalChart"/>
    <dgm:cxn modelId="{017CA576-464C-4018-A92B-8FF256A4B7F9}" type="presParOf" srcId="{BE85CF2B-3EBE-4716-9B3B-7F353018F642}" destId="{510A763C-A220-494C-B8C2-DF381750DE90}" srcOrd="1" destOrd="0" presId="urn:microsoft.com/office/officeart/2008/layout/NameandTitleOrganizationalChart"/>
    <dgm:cxn modelId="{71BC34E4-A311-418A-965D-CC991B8138D3}" type="presParOf" srcId="{BE85CF2B-3EBE-4716-9B3B-7F353018F642}" destId="{EB24F964-5811-401D-A098-E7D50741FABB}" srcOrd="2" destOrd="0" presId="urn:microsoft.com/office/officeart/2008/layout/NameandTitleOrganizationalChart"/>
    <dgm:cxn modelId="{921E2CF7-7C82-44EC-A7B9-5A72AEB2406E}" type="presParOf" srcId="{A6CCA2D9-5D35-44BD-B13C-D3AC7EA047C2}" destId="{593F1CCB-EF80-4324-8749-FD1C84CC7E49}" srcOrd="4" destOrd="0" presId="urn:microsoft.com/office/officeart/2008/layout/NameandTitleOrganizationalChart"/>
    <dgm:cxn modelId="{0BC4CEEA-E983-4C52-AB4F-0260B82A0CA1}" type="presParOf" srcId="{A6CCA2D9-5D35-44BD-B13C-D3AC7EA047C2}" destId="{29D2B6C7-1608-4051-A3B9-1FAD707214F5}" srcOrd="5" destOrd="0" presId="urn:microsoft.com/office/officeart/2008/layout/NameandTitleOrganizationalChart"/>
    <dgm:cxn modelId="{AC54B083-7C8C-4143-B06D-E5B79BDC479E}" type="presParOf" srcId="{29D2B6C7-1608-4051-A3B9-1FAD707214F5}" destId="{A8146E08-E39E-4C92-8033-14BB6C27A7C6}" srcOrd="0" destOrd="0" presId="urn:microsoft.com/office/officeart/2008/layout/NameandTitleOrganizationalChart"/>
    <dgm:cxn modelId="{1702CA20-F533-4010-91F5-D4EA648759DE}" type="presParOf" srcId="{A8146E08-E39E-4C92-8033-14BB6C27A7C6}" destId="{D25AF130-990A-48FC-B4AD-7732002E26A7}" srcOrd="0" destOrd="0" presId="urn:microsoft.com/office/officeart/2008/layout/NameandTitleOrganizationalChart"/>
    <dgm:cxn modelId="{85B0698D-F0A6-46E0-88BA-2EA2405E9465}" type="presParOf" srcId="{A8146E08-E39E-4C92-8033-14BB6C27A7C6}" destId="{CA229503-1C03-4867-ABC6-26911F5D4108}" srcOrd="1" destOrd="0" presId="urn:microsoft.com/office/officeart/2008/layout/NameandTitleOrganizationalChart"/>
    <dgm:cxn modelId="{FD1F4C16-4D10-4384-8ACC-675D215D1FB0}" type="presParOf" srcId="{A8146E08-E39E-4C92-8033-14BB6C27A7C6}" destId="{5F670CFB-91F1-4CD0-B8F0-E08D28893337}" srcOrd="2" destOrd="0" presId="urn:microsoft.com/office/officeart/2008/layout/NameandTitleOrganizationalChart"/>
    <dgm:cxn modelId="{AABB9F05-D98A-4199-8DBA-271E358BA23E}" type="presParOf" srcId="{29D2B6C7-1608-4051-A3B9-1FAD707214F5}" destId="{160CADD4-DDDA-4A04-A0E2-7264BE1A7C09}" srcOrd="1" destOrd="0" presId="urn:microsoft.com/office/officeart/2008/layout/NameandTitleOrganizationalChart"/>
    <dgm:cxn modelId="{C67EC7C5-394E-4FDB-9567-1C8E41979180}" type="presParOf" srcId="{29D2B6C7-1608-4051-A3B9-1FAD707214F5}" destId="{3CD8BF75-5EF6-4D04-8A18-43256A221F30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88E95F3-759F-44BB-8A96-58E51E97F49E}" type="doc">
      <dgm:prSet loTypeId="urn:microsoft.com/office/officeart/2008/layout/NameandTitleOrganizational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b-NO"/>
        </a:p>
      </dgm:t>
    </dgm:pt>
    <dgm:pt modelId="{541D500E-2253-4B8A-96C5-D0BC76B09F0C}">
      <dgm:prSet phldrT="[Tekst]" custT="1"/>
      <dgm:spPr>
        <a:solidFill>
          <a:srgbClr val="48B4AB"/>
        </a:solidFill>
        <a:ln>
          <a:solidFill>
            <a:schemeClr val="bg2">
              <a:lumMod val="50000"/>
            </a:schemeClr>
          </a:solidFill>
        </a:ln>
      </dgm:spPr>
      <dgm:t>
        <a:bodyPr/>
        <a:lstStyle/>
        <a:p>
          <a:r>
            <a:rPr lang="nb-NO" sz="1800" dirty="0"/>
            <a:t>Strategi og styring</a:t>
          </a:r>
        </a:p>
      </dgm:t>
    </dgm:pt>
    <dgm:pt modelId="{AE7CF65D-0F86-434B-8A95-EF2AECD67557}" type="parTrans" cxnId="{7DC21FCD-BBEA-4217-B468-7F53F2030EF2}">
      <dgm:prSet/>
      <dgm:spPr/>
      <dgm:t>
        <a:bodyPr/>
        <a:lstStyle/>
        <a:p>
          <a:endParaRPr lang="nb-NO" sz="2000"/>
        </a:p>
      </dgm:t>
    </dgm:pt>
    <dgm:pt modelId="{64412F14-4B96-4161-9ABC-FB67CE998021}" type="sibTrans" cxnId="{7DC21FCD-BBEA-4217-B468-7F53F2030EF2}">
      <dgm:prSet custT="1"/>
      <dgm:spPr>
        <a:ln>
          <a:solidFill>
            <a:schemeClr val="bg2">
              <a:lumMod val="50000"/>
            </a:schemeClr>
          </a:solidFill>
        </a:ln>
      </dgm:spPr>
      <dgm:t>
        <a:bodyPr/>
        <a:lstStyle/>
        <a:p>
          <a:r>
            <a:rPr lang="nb-NO" sz="1400"/>
            <a:t>Liv Myklebust</a:t>
          </a:r>
        </a:p>
      </dgm:t>
    </dgm:pt>
    <dgm:pt modelId="{995430BC-503D-41C6-9C7A-E843D24F41C3}">
      <dgm:prSet phldrT="[Tekst]" custT="1"/>
      <dgm:spPr>
        <a:solidFill>
          <a:srgbClr val="48B4AB"/>
        </a:solidFill>
        <a:ln>
          <a:solidFill>
            <a:schemeClr val="bg2">
              <a:lumMod val="50000"/>
            </a:schemeClr>
          </a:solidFill>
        </a:ln>
      </dgm:spPr>
      <dgm:t>
        <a:bodyPr/>
        <a:lstStyle/>
        <a:p>
          <a:r>
            <a:rPr lang="nb-NO" sz="1800"/>
            <a:t>Økonomi</a:t>
          </a:r>
        </a:p>
      </dgm:t>
    </dgm:pt>
    <dgm:pt modelId="{EFC623EA-9F26-4F87-A2A9-7883E5D36E4C}" type="parTrans" cxnId="{8623260E-C6FE-4476-9E37-0368B1D36823}">
      <dgm:prSet/>
      <dgm:spPr>
        <a:ln>
          <a:solidFill>
            <a:schemeClr val="bg2">
              <a:lumMod val="50000"/>
            </a:schemeClr>
          </a:solidFill>
        </a:ln>
      </dgm:spPr>
      <dgm:t>
        <a:bodyPr/>
        <a:lstStyle/>
        <a:p>
          <a:endParaRPr lang="nb-NO" sz="2000"/>
        </a:p>
      </dgm:t>
    </dgm:pt>
    <dgm:pt modelId="{227C08CB-C41A-46FC-891F-FD54BE6B02F7}" type="sibTrans" cxnId="{8623260E-C6FE-4476-9E37-0368B1D36823}">
      <dgm:prSet custT="1"/>
      <dgm:spPr>
        <a:ln>
          <a:solidFill>
            <a:schemeClr val="bg2">
              <a:lumMod val="50000"/>
            </a:schemeClr>
          </a:solidFill>
        </a:ln>
      </dgm:spPr>
      <dgm:t>
        <a:bodyPr/>
        <a:lstStyle/>
        <a:p>
          <a:r>
            <a:rPr lang="nb-NO" sz="1400" dirty="0"/>
            <a:t>Nils Petter Bere</a:t>
          </a:r>
        </a:p>
      </dgm:t>
    </dgm:pt>
    <dgm:pt modelId="{E6279B65-AF85-497A-8F5C-C59EAB0F844A}">
      <dgm:prSet phldrT="[Tekst]" custT="1"/>
      <dgm:spPr>
        <a:solidFill>
          <a:srgbClr val="48B4AB"/>
        </a:solidFill>
        <a:ln>
          <a:solidFill>
            <a:schemeClr val="bg2">
              <a:lumMod val="50000"/>
            </a:schemeClr>
          </a:solidFill>
        </a:ln>
      </dgm:spPr>
      <dgm:t>
        <a:bodyPr/>
        <a:lstStyle/>
        <a:p>
          <a:r>
            <a:rPr lang="nb-NO" sz="1800"/>
            <a:t>Styring og analyse</a:t>
          </a:r>
        </a:p>
      </dgm:t>
    </dgm:pt>
    <dgm:pt modelId="{0481B2BF-2048-4EDA-A7FE-34217084293F}" type="parTrans" cxnId="{853A3B6A-A883-4A94-BBF6-671D05BAB1ED}">
      <dgm:prSet/>
      <dgm:spPr>
        <a:ln>
          <a:solidFill>
            <a:schemeClr val="bg2">
              <a:lumMod val="50000"/>
            </a:schemeClr>
          </a:solidFill>
        </a:ln>
      </dgm:spPr>
      <dgm:t>
        <a:bodyPr/>
        <a:lstStyle/>
        <a:p>
          <a:endParaRPr lang="nb-NO" sz="2000"/>
        </a:p>
      </dgm:t>
    </dgm:pt>
    <dgm:pt modelId="{44CF5881-FE5D-4178-8447-D181A7595FAC}" type="sibTrans" cxnId="{853A3B6A-A883-4A94-BBF6-671D05BAB1ED}">
      <dgm:prSet custT="1"/>
      <dgm:spPr>
        <a:ln>
          <a:solidFill>
            <a:schemeClr val="bg2">
              <a:lumMod val="50000"/>
            </a:schemeClr>
          </a:solidFill>
        </a:ln>
      </dgm:spPr>
      <dgm:t>
        <a:bodyPr/>
        <a:lstStyle/>
        <a:p>
          <a:r>
            <a:rPr lang="nb-NO" sz="1400"/>
            <a:t>Ingvild Bogetvedt</a:t>
          </a:r>
        </a:p>
      </dgm:t>
    </dgm:pt>
    <dgm:pt modelId="{B5D6519F-6831-41A1-81E8-F746C4B8A2FD}" type="pres">
      <dgm:prSet presAssocID="{288E95F3-759F-44BB-8A96-58E51E97F49E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945CB024-759A-4B50-B386-A2DFE07181AC}" type="pres">
      <dgm:prSet presAssocID="{541D500E-2253-4B8A-96C5-D0BC76B09F0C}" presName="hierRoot1" presStyleCnt="0">
        <dgm:presLayoutVars>
          <dgm:hierBranch val="init"/>
        </dgm:presLayoutVars>
      </dgm:prSet>
      <dgm:spPr/>
    </dgm:pt>
    <dgm:pt modelId="{0EF53008-7960-4BC5-9266-9C2FDAF5A89F}" type="pres">
      <dgm:prSet presAssocID="{541D500E-2253-4B8A-96C5-D0BC76B09F0C}" presName="rootComposite1" presStyleCnt="0"/>
      <dgm:spPr/>
    </dgm:pt>
    <dgm:pt modelId="{1020C889-30DD-421E-88A4-1D22FC3C0CFC}" type="pres">
      <dgm:prSet presAssocID="{541D500E-2253-4B8A-96C5-D0BC76B09F0C}" presName="rootText1" presStyleLbl="node0" presStyleIdx="0" presStyleCnt="1">
        <dgm:presLayoutVars>
          <dgm:chMax/>
          <dgm:chPref val="3"/>
        </dgm:presLayoutVars>
      </dgm:prSet>
      <dgm:spPr>
        <a:prstGeom prst="roundRect">
          <a:avLst/>
        </a:prstGeom>
      </dgm:spPr>
    </dgm:pt>
    <dgm:pt modelId="{282AFC8C-F15D-47EE-ACFA-61098CCDF5ED}" type="pres">
      <dgm:prSet presAssocID="{541D500E-2253-4B8A-96C5-D0BC76B09F0C}" presName="titleText1" presStyleLbl="fgAcc0" presStyleIdx="0" presStyleCnt="1">
        <dgm:presLayoutVars>
          <dgm:chMax val="0"/>
          <dgm:chPref val="0"/>
        </dgm:presLayoutVars>
      </dgm:prSet>
      <dgm:spPr>
        <a:prstGeom prst="roundRect">
          <a:avLst/>
        </a:prstGeom>
      </dgm:spPr>
    </dgm:pt>
    <dgm:pt modelId="{78DC64FB-A6FE-4BAE-AC29-D75ADF1746A4}" type="pres">
      <dgm:prSet presAssocID="{541D500E-2253-4B8A-96C5-D0BC76B09F0C}" presName="rootConnector1" presStyleLbl="node1" presStyleIdx="0" presStyleCnt="2"/>
      <dgm:spPr/>
    </dgm:pt>
    <dgm:pt modelId="{3F058A1D-5B98-47A5-9A82-52444EF2498D}" type="pres">
      <dgm:prSet presAssocID="{541D500E-2253-4B8A-96C5-D0BC76B09F0C}" presName="hierChild2" presStyleCnt="0"/>
      <dgm:spPr/>
    </dgm:pt>
    <dgm:pt modelId="{628A1C52-53C3-4801-BDF0-0F9698131DB2}" type="pres">
      <dgm:prSet presAssocID="{EFC623EA-9F26-4F87-A2A9-7883E5D36E4C}" presName="Name37" presStyleLbl="parChTrans1D2" presStyleIdx="0" presStyleCnt="2"/>
      <dgm:spPr/>
    </dgm:pt>
    <dgm:pt modelId="{5FE1BFDC-950E-4469-89B5-3AC1EADD428C}" type="pres">
      <dgm:prSet presAssocID="{995430BC-503D-41C6-9C7A-E843D24F41C3}" presName="hierRoot2" presStyleCnt="0">
        <dgm:presLayoutVars>
          <dgm:hierBranch val="init"/>
        </dgm:presLayoutVars>
      </dgm:prSet>
      <dgm:spPr/>
    </dgm:pt>
    <dgm:pt modelId="{70B4F9B5-D83D-4F75-B3C4-7347E0189DF6}" type="pres">
      <dgm:prSet presAssocID="{995430BC-503D-41C6-9C7A-E843D24F41C3}" presName="rootComposite" presStyleCnt="0"/>
      <dgm:spPr/>
    </dgm:pt>
    <dgm:pt modelId="{92667F14-5374-49C8-8643-93A651FC896F}" type="pres">
      <dgm:prSet presAssocID="{995430BC-503D-41C6-9C7A-E843D24F41C3}" presName="rootText" presStyleLbl="node1" presStyleIdx="0" presStyleCnt="2">
        <dgm:presLayoutVars>
          <dgm:chMax/>
          <dgm:chPref val="3"/>
        </dgm:presLayoutVars>
      </dgm:prSet>
      <dgm:spPr>
        <a:prstGeom prst="roundRect">
          <a:avLst/>
        </a:prstGeom>
      </dgm:spPr>
    </dgm:pt>
    <dgm:pt modelId="{664A987A-ACB6-4A0E-B88D-5663148E51B3}" type="pres">
      <dgm:prSet presAssocID="{995430BC-503D-41C6-9C7A-E843D24F41C3}" presName="titleText2" presStyleLbl="fgAcc1" presStyleIdx="0" presStyleCnt="2">
        <dgm:presLayoutVars>
          <dgm:chMax val="0"/>
          <dgm:chPref val="0"/>
        </dgm:presLayoutVars>
      </dgm:prSet>
      <dgm:spPr>
        <a:prstGeom prst="roundRect">
          <a:avLst/>
        </a:prstGeom>
      </dgm:spPr>
    </dgm:pt>
    <dgm:pt modelId="{48680B73-BD46-48B1-B924-DB53E2618CA9}" type="pres">
      <dgm:prSet presAssocID="{995430BC-503D-41C6-9C7A-E843D24F41C3}" presName="rootConnector" presStyleLbl="node2" presStyleIdx="0" presStyleCnt="0"/>
      <dgm:spPr/>
    </dgm:pt>
    <dgm:pt modelId="{ADF41149-E4D2-4188-9D51-DF523E2EB6E3}" type="pres">
      <dgm:prSet presAssocID="{995430BC-503D-41C6-9C7A-E843D24F41C3}" presName="hierChild4" presStyleCnt="0"/>
      <dgm:spPr/>
    </dgm:pt>
    <dgm:pt modelId="{E95342DE-BAC8-4FF5-8894-9A62AAD6B738}" type="pres">
      <dgm:prSet presAssocID="{995430BC-503D-41C6-9C7A-E843D24F41C3}" presName="hierChild5" presStyleCnt="0"/>
      <dgm:spPr/>
    </dgm:pt>
    <dgm:pt modelId="{052D33EC-AF11-4EE5-B75B-3C07872622D4}" type="pres">
      <dgm:prSet presAssocID="{0481B2BF-2048-4EDA-A7FE-34217084293F}" presName="Name37" presStyleLbl="parChTrans1D2" presStyleIdx="1" presStyleCnt="2"/>
      <dgm:spPr/>
    </dgm:pt>
    <dgm:pt modelId="{1A7FE97F-1E76-451B-AC97-A20D8E967B43}" type="pres">
      <dgm:prSet presAssocID="{E6279B65-AF85-497A-8F5C-C59EAB0F844A}" presName="hierRoot2" presStyleCnt="0">
        <dgm:presLayoutVars>
          <dgm:hierBranch val="init"/>
        </dgm:presLayoutVars>
      </dgm:prSet>
      <dgm:spPr/>
    </dgm:pt>
    <dgm:pt modelId="{3FAC52E8-8032-4685-B12C-F1D85B602342}" type="pres">
      <dgm:prSet presAssocID="{E6279B65-AF85-497A-8F5C-C59EAB0F844A}" presName="rootComposite" presStyleCnt="0"/>
      <dgm:spPr/>
    </dgm:pt>
    <dgm:pt modelId="{D73ABA7C-C041-4192-A28F-C7EA56FA8BF4}" type="pres">
      <dgm:prSet presAssocID="{E6279B65-AF85-497A-8F5C-C59EAB0F844A}" presName="rootText" presStyleLbl="node1" presStyleIdx="1" presStyleCnt="2">
        <dgm:presLayoutVars>
          <dgm:chMax/>
          <dgm:chPref val="3"/>
        </dgm:presLayoutVars>
      </dgm:prSet>
      <dgm:spPr>
        <a:prstGeom prst="roundRect">
          <a:avLst/>
        </a:prstGeom>
      </dgm:spPr>
    </dgm:pt>
    <dgm:pt modelId="{44716C3B-7E29-4902-A096-FA837A36EAB1}" type="pres">
      <dgm:prSet presAssocID="{E6279B65-AF85-497A-8F5C-C59EAB0F844A}" presName="titleText2" presStyleLbl="fgAcc1" presStyleIdx="1" presStyleCnt="2">
        <dgm:presLayoutVars>
          <dgm:chMax val="0"/>
          <dgm:chPref val="0"/>
        </dgm:presLayoutVars>
      </dgm:prSet>
      <dgm:spPr>
        <a:prstGeom prst="roundRect">
          <a:avLst/>
        </a:prstGeom>
      </dgm:spPr>
    </dgm:pt>
    <dgm:pt modelId="{59130BF4-3FC5-485D-AEA7-8C116FE72DFD}" type="pres">
      <dgm:prSet presAssocID="{E6279B65-AF85-497A-8F5C-C59EAB0F844A}" presName="rootConnector" presStyleLbl="node2" presStyleIdx="0" presStyleCnt="0"/>
      <dgm:spPr/>
    </dgm:pt>
    <dgm:pt modelId="{BE43DA6B-4276-4FB4-9E44-2656D0CD1B0B}" type="pres">
      <dgm:prSet presAssocID="{E6279B65-AF85-497A-8F5C-C59EAB0F844A}" presName="hierChild4" presStyleCnt="0"/>
      <dgm:spPr/>
    </dgm:pt>
    <dgm:pt modelId="{60ECCAC0-6405-4426-AC50-1120436AB88A}" type="pres">
      <dgm:prSet presAssocID="{E6279B65-AF85-497A-8F5C-C59EAB0F844A}" presName="hierChild5" presStyleCnt="0"/>
      <dgm:spPr/>
    </dgm:pt>
    <dgm:pt modelId="{A6CCA2D9-5D35-44BD-B13C-D3AC7EA047C2}" type="pres">
      <dgm:prSet presAssocID="{541D500E-2253-4B8A-96C5-D0BC76B09F0C}" presName="hierChild3" presStyleCnt="0"/>
      <dgm:spPr/>
    </dgm:pt>
  </dgm:ptLst>
  <dgm:cxnLst>
    <dgm:cxn modelId="{8623260E-C6FE-4476-9E37-0368B1D36823}" srcId="{541D500E-2253-4B8A-96C5-D0BC76B09F0C}" destId="{995430BC-503D-41C6-9C7A-E843D24F41C3}" srcOrd="0" destOrd="0" parTransId="{EFC623EA-9F26-4F87-A2A9-7883E5D36E4C}" sibTransId="{227C08CB-C41A-46FC-891F-FD54BE6B02F7}"/>
    <dgm:cxn modelId="{F5452827-7B32-4694-8AFA-783465A94636}" type="presOf" srcId="{E6279B65-AF85-497A-8F5C-C59EAB0F844A}" destId="{D73ABA7C-C041-4192-A28F-C7EA56FA8BF4}" srcOrd="0" destOrd="0" presId="urn:microsoft.com/office/officeart/2008/layout/NameandTitleOrganizationalChart"/>
    <dgm:cxn modelId="{91B1572D-48C6-498B-8202-DA54EFDC4DD2}" type="presOf" srcId="{227C08CB-C41A-46FC-891F-FD54BE6B02F7}" destId="{664A987A-ACB6-4A0E-B88D-5663148E51B3}" srcOrd="0" destOrd="0" presId="urn:microsoft.com/office/officeart/2008/layout/NameandTitleOrganizationalChart"/>
    <dgm:cxn modelId="{26F4B432-0B03-4761-AEBE-9A491432A1FA}" type="presOf" srcId="{541D500E-2253-4B8A-96C5-D0BC76B09F0C}" destId="{78DC64FB-A6FE-4BAE-AC29-D75ADF1746A4}" srcOrd="1" destOrd="0" presId="urn:microsoft.com/office/officeart/2008/layout/NameandTitleOrganizationalChart"/>
    <dgm:cxn modelId="{C79C8D5D-CA46-44AD-A8E0-5CD9112808CA}" type="presOf" srcId="{64412F14-4B96-4161-9ABC-FB67CE998021}" destId="{282AFC8C-F15D-47EE-ACFA-61098CCDF5ED}" srcOrd="0" destOrd="0" presId="urn:microsoft.com/office/officeart/2008/layout/NameandTitleOrganizationalChart"/>
    <dgm:cxn modelId="{04C13066-9F7F-4FD3-AC7A-92950CFFC49D}" type="presOf" srcId="{EFC623EA-9F26-4F87-A2A9-7883E5D36E4C}" destId="{628A1C52-53C3-4801-BDF0-0F9698131DB2}" srcOrd="0" destOrd="0" presId="urn:microsoft.com/office/officeart/2008/layout/NameandTitleOrganizationalChart"/>
    <dgm:cxn modelId="{F07D5C68-9715-422B-B836-27BD42917BDE}" type="presOf" srcId="{0481B2BF-2048-4EDA-A7FE-34217084293F}" destId="{052D33EC-AF11-4EE5-B75B-3C07872622D4}" srcOrd="0" destOrd="0" presId="urn:microsoft.com/office/officeart/2008/layout/NameandTitleOrganizationalChart"/>
    <dgm:cxn modelId="{853A3B6A-A883-4A94-BBF6-671D05BAB1ED}" srcId="{541D500E-2253-4B8A-96C5-D0BC76B09F0C}" destId="{E6279B65-AF85-497A-8F5C-C59EAB0F844A}" srcOrd="1" destOrd="0" parTransId="{0481B2BF-2048-4EDA-A7FE-34217084293F}" sibTransId="{44CF5881-FE5D-4178-8447-D181A7595FAC}"/>
    <dgm:cxn modelId="{BEF3A34D-C3D4-4B72-8CA1-422402CA4FD9}" type="presOf" srcId="{995430BC-503D-41C6-9C7A-E843D24F41C3}" destId="{92667F14-5374-49C8-8643-93A651FC896F}" srcOrd="0" destOrd="0" presId="urn:microsoft.com/office/officeart/2008/layout/NameandTitleOrganizationalChart"/>
    <dgm:cxn modelId="{EB8B294E-9BF6-4A9C-B028-94ABCDAF0D77}" type="presOf" srcId="{44CF5881-FE5D-4178-8447-D181A7595FAC}" destId="{44716C3B-7E29-4902-A096-FA837A36EAB1}" srcOrd="0" destOrd="0" presId="urn:microsoft.com/office/officeart/2008/layout/NameandTitleOrganizationalChart"/>
    <dgm:cxn modelId="{60646A71-2147-487D-9493-D6C98186B2C2}" type="presOf" srcId="{288E95F3-759F-44BB-8A96-58E51E97F49E}" destId="{B5D6519F-6831-41A1-81E8-F746C4B8A2FD}" srcOrd="0" destOrd="0" presId="urn:microsoft.com/office/officeart/2008/layout/NameandTitleOrganizationalChart"/>
    <dgm:cxn modelId="{5EFA0BAC-4D61-4280-9EC4-6EEDD2B14CEA}" type="presOf" srcId="{E6279B65-AF85-497A-8F5C-C59EAB0F844A}" destId="{59130BF4-3FC5-485D-AEA7-8C116FE72DFD}" srcOrd="1" destOrd="0" presId="urn:microsoft.com/office/officeart/2008/layout/NameandTitleOrganizationalChart"/>
    <dgm:cxn modelId="{7DC21FCD-BBEA-4217-B468-7F53F2030EF2}" srcId="{288E95F3-759F-44BB-8A96-58E51E97F49E}" destId="{541D500E-2253-4B8A-96C5-D0BC76B09F0C}" srcOrd="0" destOrd="0" parTransId="{AE7CF65D-0F86-434B-8A95-EF2AECD67557}" sibTransId="{64412F14-4B96-4161-9ABC-FB67CE998021}"/>
    <dgm:cxn modelId="{1DD702D9-609D-4C51-BBE9-A69B714A9A96}" type="presOf" srcId="{541D500E-2253-4B8A-96C5-D0BC76B09F0C}" destId="{1020C889-30DD-421E-88A4-1D22FC3C0CFC}" srcOrd="0" destOrd="0" presId="urn:microsoft.com/office/officeart/2008/layout/NameandTitleOrganizationalChart"/>
    <dgm:cxn modelId="{512777FA-181B-4ECC-B620-DAA0E9EDDC54}" type="presOf" srcId="{995430BC-503D-41C6-9C7A-E843D24F41C3}" destId="{48680B73-BD46-48B1-B924-DB53E2618CA9}" srcOrd="1" destOrd="0" presId="urn:microsoft.com/office/officeart/2008/layout/NameandTitleOrganizationalChart"/>
    <dgm:cxn modelId="{F13ECE90-685B-4310-A728-C89C917D924C}" type="presParOf" srcId="{B5D6519F-6831-41A1-81E8-F746C4B8A2FD}" destId="{945CB024-759A-4B50-B386-A2DFE07181AC}" srcOrd="0" destOrd="0" presId="urn:microsoft.com/office/officeart/2008/layout/NameandTitleOrganizationalChart"/>
    <dgm:cxn modelId="{6A2ED76F-015B-441B-8A5B-F65E16F2AAD9}" type="presParOf" srcId="{945CB024-759A-4B50-B386-A2DFE07181AC}" destId="{0EF53008-7960-4BC5-9266-9C2FDAF5A89F}" srcOrd="0" destOrd="0" presId="urn:microsoft.com/office/officeart/2008/layout/NameandTitleOrganizationalChart"/>
    <dgm:cxn modelId="{DB132694-8041-45C4-B325-8170C44E1C0E}" type="presParOf" srcId="{0EF53008-7960-4BC5-9266-9C2FDAF5A89F}" destId="{1020C889-30DD-421E-88A4-1D22FC3C0CFC}" srcOrd="0" destOrd="0" presId="urn:microsoft.com/office/officeart/2008/layout/NameandTitleOrganizationalChart"/>
    <dgm:cxn modelId="{C05DF39E-4251-46FF-9E34-183A0050B6CF}" type="presParOf" srcId="{0EF53008-7960-4BC5-9266-9C2FDAF5A89F}" destId="{282AFC8C-F15D-47EE-ACFA-61098CCDF5ED}" srcOrd="1" destOrd="0" presId="urn:microsoft.com/office/officeart/2008/layout/NameandTitleOrganizationalChart"/>
    <dgm:cxn modelId="{951A5FBF-BD53-4937-876B-ED01F18CB785}" type="presParOf" srcId="{0EF53008-7960-4BC5-9266-9C2FDAF5A89F}" destId="{78DC64FB-A6FE-4BAE-AC29-D75ADF1746A4}" srcOrd="2" destOrd="0" presId="urn:microsoft.com/office/officeart/2008/layout/NameandTitleOrganizationalChart"/>
    <dgm:cxn modelId="{16274155-1347-4B78-838C-46F2F2C4E418}" type="presParOf" srcId="{945CB024-759A-4B50-B386-A2DFE07181AC}" destId="{3F058A1D-5B98-47A5-9A82-52444EF2498D}" srcOrd="1" destOrd="0" presId="urn:microsoft.com/office/officeart/2008/layout/NameandTitleOrganizationalChart"/>
    <dgm:cxn modelId="{63791F81-89D7-408C-BD63-9EAAE29137B9}" type="presParOf" srcId="{3F058A1D-5B98-47A5-9A82-52444EF2498D}" destId="{628A1C52-53C3-4801-BDF0-0F9698131DB2}" srcOrd="0" destOrd="0" presId="urn:microsoft.com/office/officeart/2008/layout/NameandTitleOrganizationalChart"/>
    <dgm:cxn modelId="{61409EE6-7CC0-46D6-92A0-48139068A8BD}" type="presParOf" srcId="{3F058A1D-5B98-47A5-9A82-52444EF2498D}" destId="{5FE1BFDC-950E-4469-89B5-3AC1EADD428C}" srcOrd="1" destOrd="0" presId="urn:microsoft.com/office/officeart/2008/layout/NameandTitleOrganizationalChart"/>
    <dgm:cxn modelId="{C2D36F1E-3E4E-43AE-98D1-90B6FA0CEFCF}" type="presParOf" srcId="{5FE1BFDC-950E-4469-89B5-3AC1EADD428C}" destId="{70B4F9B5-D83D-4F75-B3C4-7347E0189DF6}" srcOrd="0" destOrd="0" presId="urn:microsoft.com/office/officeart/2008/layout/NameandTitleOrganizationalChart"/>
    <dgm:cxn modelId="{0D1F1F81-09D0-4EE9-B694-D26A52377374}" type="presParOf" srcId="{70B4F9B5-D83D-4F75-B3C4-7347E0189DF6}" destId="{92667F14-5374-49C8-8643-93A651FC896F}" srcOrd="0" destOrd="0" presId="urn:microsoft.com/office/officeart/2008/layout/NameandTitleOrganizationalChart"/>
    <dgm:cxn modelId="{204A2822-9CB2-4F55-89EC-CE6C9D061D16}" type="presParOf" srcId="{70B4F9B5-D83D-4F75-B3C4-7347E0189DF6}" destId="{664A987A-ACB6-4A0E-B88D-5663148E51B3}" srcOrd="1" destOrd="0" presId="urn:microsoft.com/office/officeart/2008/layout/NameandTitleOrganizationalChart"/>
    <dgm:cxn modelId="{76CE984B-9E6A-4E3A-BFD4-DD733E68558C}" type="presParOf" srcId="{70B4F9B5-D83D-4F75-B3C4-7347E0189DF6}" destId="{48680B73-BD46-48B1-B924-DB53E2618CA9}" srcOrd="2" destOrd="0" presId="urn:microsoft.com/office/officeart/2008/layout/NameandTitleOrganizationalChart"/>
    <dgm:cxn modelId="{A2E88F58-7C51-403C-BF60-F6AA5B93F252}" type="presParOf" srcId="{5FE1BFDC-950E-4469-89B5-3AC1EADD428C}" destId="{ADF41149-E4D2-4188-9D51-DF523E2EB6E3}" srcOrd="1" destOrd="0" presId="urn:microsoft.com/office/officeart/2008/layout/NameandTitleOrganizationalChart"/>
    <dgm:cxn modelId="{4B7EC44D-BB8C-483B-81C5-5B316D6F8124}" type="presParOf" srcId="{5FE1BFDC-950E-4469-89B5-3AC1EADD428C}" destId="{E95342DE-BAC8-4FF5-8894-9A62AAD6B738}" srcOrd="2" destOrd="0" presId="urn:microsoft.com/office/officeart/2008/layout/NameandTitleOrganizationalChart"/>
    <dgm:cxn modelId="{1CB39383-26A3-4ADB-9829-794C1014D38A}" type="presParOf" srcId="{3F058A1D-5B98-47A5-9A82-52444EF2498D}" destId="{052D33EC-AF11-4EE5-B75B-3C07872622D4}" srcOrd="2" destOrd="0" presId="urn:microsoft.com/office/officeart/2008/layout/NameandTitleOrganizationalChart"/>
    <dgm:cxn modelId="{3B0F92C1-5939-4B43-A7CC-E434D3AC5576}" type="presParOf" srcId="{3F058A1D-5B98-47A5-9A82-52444EF2498D}" destId="{1A7FE97F-1E76-451B-AC97-A20D8E967B43}" srcOrd="3" destOrd="0" presId="urn:microsoft.com/office/officeart/2008/layout/NameandTitleOrganizationalChart"/>
    <dgm:cxn modelId="{393E1BAE-DA2F-4AB1-86DB-69C127A2332D}" type="presParOf" srcId="{1A7FE97F-1E76-451B-AC97-A20D8E967B43}" destId="{3FAC52E8-8032-4685-B12C-F1D85B602342}" srcOrd="0" destOrd="0" presId="urn:microsoft.com/office/officeart/2008/layout/NameandTitleOrganizationalChart"/>
    <dgm:cxn modelId="{A1D240F4-527E-4228-9991-9DFD26AA44EB}" type="presParOf" srcId="{3FAC52E8-8032-4685-B12C-F1D85B602342}" destId="{D73ABA7C-C041-4192-A28F-C7EA56FA8BF4}" srcOrd="0" destOrd="0" presId="urn:microsoft.com/office/officeart/2008/layout/NameandTitleOrganizationalChart"/>
    <dgm:cxn modelId="{7B435FEF-DEBC-44E1-B231-E65DC54FD5C2}" type="presParOf" srcId="{3FAC52E8-8032-4685-B12C-F1D85B602342}" destId="{44716C3B-7E29-4902-A096-FA837A36EAB1}" srcOrd="1" destOrd="0" presId="urn:microsoft.com/office/officeart/2008/layout/NameandTitleOrganizationalChart"/>
    <dgm:cxn modelId="{A4EADEC4-390D-467B-A751-FCFEC174205B}" type="presParOf" srcId="{3FAC52E8-8032-4685-B12C-F1D85B602342}" destId="{59130BF4-3FC5-485D-AEA7-8C116FE72DFD}" srcOrd="2" destOrd="0" presId="urn:microsoft.com/office/officeart/2008/layout/NameandTitleOrganizationalChart"/>
    <dgm:cxn modelId="{B2BD97A4-EEC3-463D-AA05-9629AA65C789}" type="presParOf" srcId="{1A7FE97F-1E76-451B-AC97-A20D8E967B43}" destId="{BE43DA6B-4276-4FB4-9E44-2656D0CD1B0B}" srcOrd="1" destOrd="0" presId="urn:microsoft.com/office/officeart/2008/layout/NameandTitleOrganizationalChart"/>
    <dgm:cxn modelId="{5AC7B780-83B2-4763-B3E0-4F89DBE0CD62}" type="presParOf" srcId="{1A7FE97F-1E76-451B-AC97-A20D8E967B43}" destId="{60ECCAC0-6405-4426-AC50-1120436AB88A}" srcOrd="2" destOrd="0" presId="urn:microsoft.com/office/officeart/2008/layout/NameandTitleOrganizationalChart"/>
    <dgm:cxn modelId="{486D7C6A-3482-40B3-BDA9-0396F95A6F7B}" type="presParOf" srcId="{945CB024-759A-4B50-B386-A2DFE07181AC}" destId="{A6CCA2D9-5D35-44BD-B13C-D3AC7EA047C2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88E95F3-759F-44BB-8A96-58E51E97F49E}" type="doc">
      <dgm:prSet loTypeId="urn:microsoft.com/office/officeart/2008/layout/NameandTitleOrganizational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b-NO"/>
        </a:p>
      </dgm:t>
    </dgm:pt>
    <dgm:pt modelId="{541D500E-2253-4B8A-96C5-D0BC76B09F0C}">
      <dgm:prSet phldrT="[Tekst]" custT="1"/>
      <dgm:spPr>
        <a:solidFill>
          <a:srgbClr val="48B4AB"/>
        </a:solidFill>
        <a:ln>
          <a:solidFill>
            <a:schemeClr val="bg2">
              <a:lumMod val="50000"/>
            </a:schemeClr>
          </a:solidFill>
        </a:ln>
      </dgm:spPr>
      <dgm:t>
        <a:bodyPr/>
        <a:lstStyle/>
        <a:p>
          <a:r>
            <a:rPr lang="nb-NO" sz="1600" dirty="0">
              <a:latin typeface="+mn-lt"/>
            </a:rPr>
            <a:t>Innbyggjarservice</a:t>
          </a:r>
        </a:p>
      </dgm:t>
    </dgm:pt>
    <dgm:pt modelId="{AE7CF65D-0F86-434B-8A95-EF2AECD67557}" type="parTrans" cxnId="{7DC21FCD-BBEA-4217-B468-7F53F2030EF2}">
      <dgm:prSet/>
      <dgm:spPr/>
      <dgm:t>
        <a:bodyPr/>
        <a:lstStyle/>
        <a:p>
          <a:endParaRPr lang="nb-NO">
            <a:latin typeface="+mn-lt"/>
          </a:endParaRPr>
        </a:p>
      </dgm:t>
    </dgm:pt>
    <dgm:pt modelId="{64412F14-4B96-4161-9ABC-FB67CE998021}" type="sibTrans" cxnId="{7DC21FCD-BBEA-4217-B468-7F53F2030EF2}">
      <dgm:prSet custT="1"/>
      <dgm:spPr>
        <a:ln>
          <a:solidFill>
            <a:schemeClr val="bg2">
              <a:lumMod val="50000"/>
            </a:schemeClr>
          </a:solidFill>
        </a:ln>
      </dgm:spPr>
      <dgm:t>
        <a:bodyPr/>
        <a:lstStyle/>
        <a:p>
          <a:r>
            <a:rPr lang="nb-NO" sz="1200">
              <a:latin typeface="+mn-lt"/>
            </a:rPr>
            <a:t>Tor H. Halvorsen</a:t>
          </a:r>
        </a:p>
      </dgm:t>
    </dgm:pt>
    <dgm:pt modelId="{995430BC-503D-41C6-9C7A-E843D24F41C3}">
      <dgm:prSet phldrT="[Tekst]" custT="1"/>
      <dgm:spPr>
        <a:solidFill>
          <a:srgbClr val="48B4AB"/>
        </a:solidFill>
        <a:ln>
          <a:solidFill>
            <a:schemeClr val="bg2">
              <a:lumMod val="50000"/>
            </a:schemeClr>
          </a:solidFill>
        </a:ln>
      </dgm:spPr>
      <dgm:t>
        <a:bodyPr/>
        <a:lstStyle/>
        <a:p>
          <a:r>
            <a:rPr lang="nb-NO" sz="1600">
              <a:latin typeface="+mn-lt"/>
            </a:rPr>
            <a:t>Innbyggjarservice</a:t>
          </a:r>
          <a:endParaRPr lang="nb-NO" sz="1600" dirty="0">
            <a:latin typeface="+mn-lt"/>
          </a:endParaRPr>
        </a:p>
      </dgm:t>
    </dgm:pt>
    <dgm:pt modelId="{EFC623EA-9F26-4F87-A2A9-7883E5D36E4C}" type="parTrans" cxnId="{8623260E-C6FE-4476-9E37-0368B1D36823}">
      <dgm:prSet/>
      <dgm:spPr>
        <a:ln>
          <a:solidFill>
            <a:schemeClr val="bg2">
              <a:lumMod val="50000"/>
            </a:schemeClr>
          </a:solidFill>
        </a:ln>
      </dgm:spPr>
      <dgm:t>
        <a:bodyPr/>
        <a:lstStyle/>
        <a:p>
          <a:endParaRPr lang="nb-NO">
            <a:latin typeface="+mn-lt"/>
          </a:endParaRPr>
        </a:p>
      </dgm:t>
    </dgm:pt>
    <dgm:pt modelId="{227C08CB-C41A-46FC-891F-FD54BE6B02F7}" type="sibTrans" cxnId="{8623260E-C6FE-4476-9E37-0368B1D36823}">
      <dgm:prSet custT="1"/>
      <dgm:spPr>
        <a:ln>
          <a:solidFill>
            <a:schemeClr val="bg2">
              <a:lumMod val="50000"/>
            </a:schemeClr>
          </a:solidFill>
        </a:ln>
      </dgm:spPr>
      <dgm:t>
        <a:bodyPr/>
        <a:lstStyle/>
        <a:p>
          <a:r>
            <a:rPr lang="nb-NO" sz="1200" dirty="0">
              <a:latin typeface="+mn-lt"/>
            </a:rPr>
            <a:t>Tor H. Halvorsen</a:t>
          </a:r>
        </a:p>
      </dgm:t>
    </dgm:pt>
    <dgm:pt modelId="{7D26D497-2EF8-414D-85BF-BFD0A2BCD2E8}">
      <dgm:prSet phldrT="[Tekst]" custT="1"/>
      <dgm:spPr>
        <a:solidFill>
          <a:srgbClr val="48B4AB"/>
        </a:solidFill>
        <a:ln>
          <a:solidFill>
            <a:schemeClr val="bg2">
              <a:lumMod val="50000"/>
            </a:schemeClr>
          </a:solidFill>
        </a:ln>
      </dgm:spPr>
      <dgm:t>
        <a:bodyPr/>
        <a:lstStyle/>
        <a:p>
          <a:r>
            <a:rPr lang="nb-NO" sz="1600">
              <a:latin typeface="+mn-lt"/>
            </a:rPr>
            <a:t>Informasjon</a:t>
          </a:r>
        </a:p>
      </dgm:t>
    </dgm:pt>
    <dgm:pt modelId="{778FD8C3-658A-4F26-A8B5-9D1C5E221AD5}" type="parTrans" cxnId="{13A7FDE2-F067-40A0-B380-7AF8B69D861B}">
      <dgm:prSet/>
      <dgm:spPr/>
      <dgm:t>
        <a:bodyPr/>
        <a:lstStyle/>
        <a:p>
          <a:endParaRPr lang="nb-NO">
            <a:latin typeface="+mn-lt"/>
          </a:endParaRPr>
        </a:p>
      </dgm:t>
    </dgm:pt>
    <dgm:pt modelId="{8A3D71EC-B864-4572-9549-39EAB0F2A57D}" type="sibTrans" cxnId="{13A7FDE2-F067-40A0-B380-7AF8B69D861B}">
      <dgm:prSet/>
      <dgm:spPr>
        <a:noFill/>
        <a:ln>
          <a:noFill/>
        </a:ln>
      </dgm:spPr>
      <dgm:t>
        <a:bodyPr/>
        <a:lstStyle/>
        <a:p>
          <a:endParaRPr lang="nb-NO">
            <a:latin typeface="+mn-lt"/>
          </a:endParaRPr>
        </a:p>
      </dgm:t>
    </dgm:pt>
    <dgm:pt modelId="{B5D6519F-6831-41A1-81E8-F746C4B8A2FD}" type="pres">
      <dgm:prSet presAssocID="{288E95F3-759F-44BB-8A96-58E51E97F49E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945CB024-759A-4B50-B386-A2DFE07181AC}" type="pres">
      <dgm:prSet presAssocID="{541D500E-2253-4B8A-96C5-D0BC76B09F0C}" presName="hierRoot1" presStyleCnt="0">
        <dgm:presLayoutVars>
          <dgm:hierBranch val="init"/>
        </dgm:presLayoutVars>
      </dgm:prSet>
      <dgm:spPr/>
    </dgm:pt>
    <dgm:pt modelId="{0EF53008-7960-4BC5-9266-9C2FDAF5A89F}" type="pres">
      <dgm:prSet presAssocID="{541D500E-2253-4B8A-96C5-D0BC76B09F0C}" presName="rootComposite1" presStyleCnt="0"/>
      <dgm:spPr/>
    </dgm:pt>
    <dgm:pt modelId="{1020C889-30DD-421E-88A4-1D22FC3C0CFC}" type="pres">
      <dgm:prSet presAssocID="{541D500E-2253-4B8A-96C5-D0BC76B09F0C}" presName="rootText1" presStyleLbl="node0" presStyleIdx="0" presStyleCnt="1">
        <dgm:presLayoutVars>
          <dgm:chMax/>
          <dgm:chPref val="3"/>
        </dgm:presLayoutVars>
      </dgm:prSet>
      <dgm:spPr>
        <a:prstGeom prst="roundRect">
          <a:avLst/>
        </a:prstGeom>
      </dgm:spPr>
    </dgm:pt>
    <dgm:pt modelId="{282AFC8C-F15D-47EE-ACFA-61098CCDF5ED}" type="pres">
      <dgm:prSet presAssocID="{541D500E-2253-4B8A-96C5-D0BC76B09F0C}" presName="titleText1" presStyleLbl="fgAcc0" presStyleIdx="0" presStyleCnt="1">
        <dgm:presLayoutVars>
          <dgm:chMax val="0"/>
          <dgm:chPref val="0"/>
        </dgm:presLayoutVars>
      </dgm:prSet>
      <dgm:spPr>
        <a:prstGeom prst="roundRect">
          <a:avLst/>
        </a:prstGeom>
      </dgm:spPr>
    </dgm:pt>
    <dgm:pt modelId="{78DC64FB-A6FE-4BAE-AC29-D75ADF1746A4}" type="pres">
      <dgm:prSet presAssocID="{541D500E-2253-4B8A-96C5-D0BC76B09F0C}" presName="rootConnector1" presStyleLbl="node1" presStyleIdx="0" presStyleCnt="2"/>
      <dgm:spPr/>
    </dgm:pt>
    <dgm:pt modelId="{3F058A1D-5B98-47A5-9A82-52444EF2498D}" type="pres">
      <dgm:prSet presAssocID="{541D500E-2253-4B8A-96C5-D0BC76B09F0C}" presName="hierChild2" presStyleCnt="0"/>
      <dgm:spPr/>
    </dgm:pt>
    <dgm:pt modelId="{628A1C52-53C3-4801-BDF0-0F9698131DB2}" type="pres">
      <dgm:prSet presAssocID="{EFC623EA-9F26-4F87-A2A9-7883E5D36E4C}" presName="Name37" presStyleLbl="parChTrans1D2" presStyleIdx="0" presStyleCnt="2"/>
      <dgm:spPr/>
    </dgm:pt>
    <dgm:pt modelId="{5FE1BFDC-950E-4469-89B5-3AC1EADD428C}" type="pres">
      <dgm:prSet presAssocID="{995430BC-503D-41C6-9C7A-E843D24F41C3}" presName="hierRoot2" presStyleCnt="0">
        <dgm:presLayoutVars>
          <dgm:hierBranch val="init"/>
        </dgm:presLayoutVars>
      </dgm:prSet>
      <dgm:spPr/>
    </dgm:pt>
    <dgm:pt modelId="{70B4F9B5-D83D-4F75-B3C4-7347E0189DF6}" type="pres">
      <dgm:prSet presAssocID="{995430BC-503D-41C6-9C7A-E843D24F41C3}" presName="rootComposite" presStyleCnt="0"/>
      <dgm:spPr/>
    </dgm:pt>
    <dgm:pt modelId="{92667F14-5374-49C8-8643-93A651FC896F}" type="pres">
      <dgm:prSet presAssocID="{995430BC-503D-41C6-9C7A-E843D24F41C3}" presName="rootText" presStyleLbl="node1" presStyleIdx="0" presStyleCnt="2">
        <dgm:presLayoutVars>
          <dgm:chMax/>
          <dgm:chPref val="3"/>
        </dgm:presLayoutVars>
      </dgm:prSet>
      <dgm:spPr>
        <a:prstGeom prst="roundRect">
          <a:avLst/>
        </a:prstGeom>
      </dgm:spPr>
    </dgm:pt>
    <dgm:pt modelId="{664A987A-ACB6-4A0E-B88D-5663148E51B3}" type="pres">
      <dgm:prSet presAssocID="{995430BC-503D-41C6-9C7A-E843D24F41C3}" presName="titleText2" presStyleLbl="fgAcc1" presStyleIdx="0" presStyleCnt="2">
        <dgm:presLayoutVars>
          <dgm:chMax val="0"/>
          <dgm:chPref val="0"/>
        </dgm:presLayoutVars>
      </dgm:prSet>
      <dgm:spPr>
        <a:prstGeom prst="roundRect">
          <a:avLst/>
        </a:prstGeom>
      </dgm:spPr>
    </dgm:pt>
    <dgm:pt modelId="{48680B73-BD46-48B1-B924-DB53E2618CA9}" type="pres">
      <dgm:prSet presAssocID="{995430BC-503D-41C6-9C7A-E843D24F41C3}" presName="rootConnector" presStyleLbl="node2" presStyleIdx="0" presStyleCnt="0"/>
      <dgm:spPr/>
    </dgm:pt>
    <dgm:pt modelId="{ADF41149-E4D2-4188-9D51-DF523E2EB6E3}" type="pres">
      <dgm:prSet presAssocID="{995430BC-503D-41C6-9C7A-E843D24F41C3}" presName="hierChild4" presStyleCnt="0"/>
      <dgm:spPr/>
    </dgm:pt>
    <dgm:pt modelId="{E95342DE-BAC8-4FF5-8894-9A62AAD6B738}" type="pres">
      <dgm:prSet presAssocID="{995430BC-503D-41C6-9C7A-E843D24F41C3}" presName="hierChild5" presStyleCnt="0"/>
      <dgm:spPr/>
    </dgm:pt>
    <dgm:pt modelId="{A4224912-97EC-4029-9CA8-E613EBDE9442}" type="pres">
      <dgm:prSet presAssocID="{778FD8C3-658A-4F26-A8B5-9D1C5E221AD5}" presName="Name37" presStyleLbl="parChTrans1D2" presStyleIdx="1" presStyleCnt="2"/>
      <dgm:spPr/>
    </dgm:pt>
    <dgm:pt modelId="{E878D5CA-6B38-4A7D-BFBA-311AAF4C109A}" type="pres">
      <dgm:prSet presAssocID="{7D26D497-2EF8-414D-85BF-BFD0A2BCD2E8}" presName="hierRoot2" presStyleCnt="0">
        <dgm:presLayoutVars>
          <dgm:hierBranch val="init"/>
        </dgm:presLayoutVars>
      </dgm:prSet>
      <dgm:spPr/>
    </dgm:pt>
    <dgm:pt modelId="{02C9148D-03FB-486A-A3E0-3030EE8CC749}" type="pres">
      <dgm:prSet presAssocID="{7D26D497-2EF8-414D-85BF-BFD0A2BCD2E8}" presName="rootComposite" presStyleCnt="0"/>
      <dgm:spPr/>
    </dgm:pt>
    <dgm:pt modelId="{52E8F1D8-D123-4731-BE90-C42FFEB02125}" type="pres">
      <dgm:prSet presAssocID="{7D26D497-2EF8-414D-85BF-BFD0A2BCD2E8}" presName="rootText" presStyleLbl="node1" presStyleIdx="1" presStyleCnt="2">
        <dgm:presLayoutVars>
          <dgm:chMax/>
          <dgm:chPref val="3"/>
        </dgm:presLayoutVars>
      </dgm:prSet>
      <dgm:spPr>
        <a:prstGeom prst="roundRect">
          <a:avLst/>
        </a:prstGeom>
      </dgm:spPr>
    </dgm:pt>
    <dgm:pt modelId="{3ADD2473-B931-4C5F-8688-28DF6CE3053D}" type="pres">
      <dgm:prSet presAssocID="{7D26D497-2EF8-414D-85BF-BFD0A2BCD2E8}" presName="titleText2" presStyleLbl="fgAcc1" presStyleIdx="1" presStyleCnt="2">
        <dgm:presLayoutVars>
          <dgm:chMax val="0"/>
          <dgm:chPref val="0"/>
        </dgm:presLayoutVars>
      </dgm:prSet>
      <dgm:spPr/>
    </dgm:pt>
    <dgm:pt modelId="{145E87D4-2985-4EDC-A43A-B995257B3AD7}" type="pres">
      <dgm:prSet presAssocID="{7D26D497-2EF8-414D-85BF-BFD0A2BCD2E8}" presName="rootConnector" presStyleLbl="node2" presStyleIdx="0" presStyleCnt="0"/>
      <dgm:spPr/>
    </dgm:pt>
    <dgm:pt modelId="{B87E4FF0-DEA2-459D-8374-1EE0C06DAA97}" type="pres">
      <dgm:prSet presAssocID="{7D26D497-2EF8-414D-85BF-BFD0A2BCD2E8}" presName="hierChild4" presStyleCnt="0"/>
      <dgm:spPr/>
    </dgm:pt>
    <dgm:pt modelId="{F41D7CEA-10E0-48E8-AD47-7C500EABDCBC}" type="pres">
      <dgm:prSet presAssocID="{7D26D497-2EF8-414D-85BF-BFD0A2BCD2E8}" presName="hierChild5" presStyleCnt="0"/>
      <dgm:spPr/>
    </dgm:pt>
    <dgm:pt modelId="{A6CCA2D9-5D35-44BD-B13C-D3AC7EA047C2}" type="pres">
      <dgm:prSet presAssocID="{541D500E-2253-4B8A-96C5-D0BC76B09F0C}" presName="hierChild3" presStyleCnt="0"/>
      <dgm:spPr/>
    </dgm:pt>
  </dgm:ptLst>
  <dgm:cxnLst>
    <dgm:cxn modelId="{8623260E-C6FE-4476-9E37-0368B1D36823}" srcId="{541D500E-2253-4B8A-96C5-D0BC76B09F0C}" destId="{995430BC-503D-41C6-9C7A-E843D24F41C3}" srcOrd="0" destOrd="0" parTransId="{EFC623EA-9F26-4F87-A2A9-7883E5D36E4C}" sibTransId="{227C08CB-C41A-46FC-891F-FD54BE6B02F7}"/>
    <dgm:cxn modelId="{91B1572D-48C6-498B-8202-DA54EFDC4DD2}" type="presOf" srcId="{227C08CB-C41A-46FC-891F-FD54BE6B02F7}" destId="{664A987A-ACB6-4A0E-B88D-5663148E51B3}" srcOrd="0" destOrd="0" presId="urn:microsoft.com/office/officeart/2008/layout/NameandTitleOrganizationalChart"/>
    <dgm:cxn modelId="{26F4B432-0B03-4761-AEBE-9A491432A1FA}" type="presOf" srcId="{541D500E-2253-4B8A-96C5-D0BC76B09F0C}" destId="{78DC64FB-A6FE-4BAE-AC29-D75ADF1746A4}" srcOrd="1" destOrd="0" presId="urn:microsoft.com/office/officeart/2008/layout/NameandTitleOrganizationalChart"/>
    <dgm:cxn modelId="{C79C8D5D-CA46-44AD-A8E0-5CD9112808CA}" type="presOf" srcId="{64412F14-4B96-4161-9ABC-FB67CE998021}" destId="{282AFC8C-F15D-47EE-ACFA-61098CCDF5ED}" srcOrd="0" destOrd="0" presId="urn:microsoft.com/office/officeart/2008/layout/NameandTitleOrganizationalChart"/>
    <dgm:cxn modelId="{40571B43-32F2-40EB-A3FC-20CFCAE2DAEF}" type="presOf" srcId="{7D26D497-2EF8-414D-85BF-BFD0A2BCD2E8}" destId="{145E87D4-2985-4EDC-A43A-B995257B3AD7}" srcOrd="1" destOrd="0" presId="urn:microsoft.com/office/officeart/2008/layout/NameandTitleOrganizationalChart"/>
    <dgm:cxn modelId="{04C13066-9F7F-4FD3-AC7A-92950CFFC49D}" type="presOf" srcId="{EFC623EA-9F26-4F87-A2A9-7883E5D36E4C}" destId="{628A1C52-53C3-4801-BDF0-0F9698131DB2}" srcOrd="0" destOrd="0" presId="urn:microsoft.com/office/officeart/2008/layout/NameandTitleOrganizationalChart"/>
    <dgm:cxn modelId="{BEF3A34D-C3D4-4B72-8CA1-422402CA4FD9}" type="presOf" srcId="{995430BC-503D-41C6-9C7A-E843D24F41C3}" destId="{92667F14-5374-49C8-8643-93A651FC896F}" srcOrd="0" destOrd="0" presId="urn:microsoft.com/office/officeart/2008/layout/NameandTitleOrganizationalChart"/>
    <dgm:cxn modelId="{60646A71-2147-487D-9493-D6C98186B2C2}" type="presOf" srcId="{288E95F3-759F-44BB-8A96-58E51E97F49E}" destId="{B5D6519F-6831-41A1-81E8-F746C4B8A2FD}" srcOrd="0" destOrd="0" presId="urn:microsoft.com/office/officeart/2008/layout/NameandTitleOrganizationalChart"/>
    <dgm:cxn modelId="{734078C2-5F73-41A5-A783-BE1D43BB8E00}" type="presOf" srcId="{7D26D497-2EF8-414D-85BF-BFD0A2BCD2E8}" destId="{52E8F1D8-D123-4731-BE90-C42FFEB02125}" srcOrd="0" destOrd="0" presId="urn:microsoft.com/office/officeart/2008/layout/NameandTitleOrganizationalChart"/>
    <dgm:cxn modelId="{6BC1C3C6-FC8E-4B68-803B-17BD2E794FB3}" type="presOf" srcId="{8A3D71EC-B864-4572-9549-39EAB0F2A57D}" destId="{3ADD2473-B931-4C5F-8688-28DF6CE3053D}" srcOrd="0" destOrd="0" presId="urn:microsoft.com/office/officeart/2008/layout/NameandTitleOrganizationalChart"/>
    <dgm:cxn modelId="{7DC21FCD-BBEA-4217-B468-7F53F2030EF2}" srcId="{288E95F3-759F-44BB-8A96-58E51E97F49E}" destId="{541D500E-2253-4B8A-96C5-D0BC76B09F0C}" srcOrd="0" destOrd="0" parTransId="{AE7CF65D-0F86-434B-8A95-EF2AECD67557}" sibTransId="{64412F14-4B96-4161-9ABC-FB67CE998021}"/>
    <dgm:cxn modelId="{1DD702D9-609D-4C51-BBE9-A69B714A9A96}" type="presOf" srcId="{541D500E-2253-4B8A-96C5-D0BC76B09F0C}" destId="{1020C889-30DD-421E-88A4-1D22FC3C0CFC}" srcOrd="0" destOrd="0" presId="urn:microsoft.com/office/officeart/2008/layout/NameandTitleOrganizationalChart"/>
    <dgm:cxn modelId="{13A7FDE2-F067-40A0-B380-7AF8B69D861B}" srcId="{541D500E-2253-4B8A-96C5-D0BC76B09F0C}" destId="{7D26D497-2EF8-414D-85BF-BFD0A2BCD2E8}" srcOrd="1" destOrd="0" parTransId="{778FD8C3-658A-4F26-A8B5-9D1C5E221AD5}" sibTransId="{8A3D71EC-B864-4572-9549-39EAB0F2A57D}"/>
    <dgm:cxn modelId="{32ED69E6-731D-430D-A071-18DD196B491D}" type="presOf" srcId="{778FD8C3-658A-4F26-A8B5-9D1C5E221AD5}" destId="{A4224912-97EC-4029-9CA8-E613EBDE9442}" srcOrd="0" destOrd="0" presId="urn:microsoft.com/office/officeart/2008/layout/NameandTitleOrganizationalChart"/>
    <dgm:cxn modelId="{512777FA-181B-4ECC-B620-DAA0E9EDDC54}" type="presOf" srcId="{995430BC-503D-41C6-9C7A-E843D24F41C3}" destId="{48680B73-BD46-48B1-B924-DB53E2618CA9}" srcOrd="1" destOrd="0" presId="urn:microsoft.com/office/officeart/2008/layout/NameandTitleOrganizationalChart"/>
    <dgm:cxn modelId="{F13ECE90-685B-4310-A728-C89C917D924C}" type="presParOf" srcId="{B5D6519F-6831-41A1-81E8-F746C4B8A2FD}" destId="{945CB024-759A-4B50-B386-A2DFE07181AC}" srcOrd="0" destOrd="0" presId="urn:microsoft.com/office/officeart/2008/layout/NameandTitleOrganizationalChart"/>
    <dgm:cxn modelId="{6A2ED76F-015B-441B-8A5B-F65E16F2AAD9}" type="presParOf" srcId="{945CB024-759A-4B50-B386-A2DFE07181AC}" destId="{0EF53008-7960-4BC5-9266-9C2FDAF5A89F}" srcOrd="0" destOrd="0" presId="urn:microsoft.com/office/officeart/2008/layout/NameandTitleOrganizationalChart"/>
    <dgm:cxn modelId="{DB132694-8041-45C4-B325-8170C44E1C0E}" type="presParOf" srcId="{0EF53008-7960-4BC5-9266-9C2FDAF5A89F}" destId="{1020C889-30DD-421E-88A4-1D22FC3C0CFC}" srcOrd="0" destOrd="0" presId="urn:microsoft.com/office/officeart/2008/layout/NameandTitleOrganizationalChart"/>
    <dgm:cxn modelId="{C05DF39E-4251-46FF-9E34-183A0050B6CF}" type="presParOf" srcId="{0EF53008-7960-4BC5-9266-9C2FDAF5A89F}" destId="{282AFC8C-F15D-47EE-ACFA-61098CCDF5ED}" srcOrd="1" destOrd="0" presId="urn:microsoft.com/office/officeart/2008/layout/NameandTitleOrganizationalChart"/>
    <dgm:cxn modelId="{951A5FBF-BD53-4937-876B-ED01F18CB785}" type="presParOf" srcId="{0EF53008-7960-4BC5-9266-9C2FDAF5A89F}" destId="{78DC64FB-A6FE-4BAE-AC29-D75ADF1746A4}" srcOrd="2" destOrd="0" presId="urn:microsoft.com/office/officeart/2008/layout/NameandTitleOrganizationalChart"/>
    <dgm:cxn modelId="{16274155-1347-4B78-838C-46F2F2C4E418}" type="presParOf" srcId="{945CB024-759A-4B50-B386-A2DFE07181AC}" destId="{3F058A1D-5B98-47A5-9A82-52444EF2498D}" srcOrd="1" destOrd="0" presId="urn:microsoft.com/office/officeart/2008/layout/NameandTitleOrganizationalChart"/>
    <dgm:cxn modelId="{63791F81-89D7-408C-BD63-9EAAE29137B9}" type="presParOf" srcId="{3F058A1D-5B98-47A5-9A82-52444EF2498D}" destId="{628A1C52-53C3-4801-BDF0-0F9698131DB2}" srcOrd="0" destOrd="0" presId="urn:microsoft.com/office/officeart/2008/layout/NameandTitleOrganizationalChart"/>
    <dgm:cxn modelId="{61409EE6-7CC0-46D6-92A0-48139068A8BD}" type="presParOf" srcId="{3F058A1D-5B98-47A5-9A82-52444EF2498D}" destId="{5FE1BFDC-950E-4469-89B5-3AC1EADD428C}" srcOrd="1" destOrd="0" presId="urn:microsoft.com/office/officeart/2008/layout/NameandTitleOrganizationalChart"/>
    <dgm:cxn modelId="{C2D36F1E-3E4E-43AE-98D1-90B6FA0CEFCF}" type="presParOf" srcId="{5FE1BFDC-950E-4469-89B5-3AC1EADD428C}" destId="{70B4F9B5-D83D-4F75-B3C4-7347E0189DF6}" srcOrd="0" destOrd="0" presId="urn:microsoft.com/office/officeart/2008/layout/NameandTitleOrganizationalChart"/>
    <dgm:cxn modelId="{0D1F1F81-09D0-4EE9-B694-D26A52377374}" type="presParOf" srcId="{70B4F9B5-D83D-4F75-B3C4-7347E0189DF6}" destId="{92667F14-5374-49C8-8643-93A651FC896F}" srcOrd="0" destOrd="0" presId="urn:microsoft.com/office/officeart/2008/layout/NameandTitleOrganizationalChart"/>
    <dgm:cxn modelId="{204A2822-9CB2-4F55-89EC-CE6C9D061D16}" type="presParOf" srcId="{70B4F9B5-D83D-4F75-B3C4-7347E0189DF6}" destId="{664A987A-ACB6-4A0E-B88D-5663148E51B3}" srcOrd="1" destOrd="0" presId="urn:microsoft.com/office/officeart/2008/layout/NameandTitleOrganizationalChart"/>
    <dgm:cxn modelId="{76CE984B-9E6A-4E3A-BFD4-DD733E68558C}" type="presParOf" srcId="{70B4F9B5-D83D-4F75-B3C4-7347E0189DF6}" destId="{48680B73-BD46-48B1-B924-DB53E2618CA9}" srcOrd="2" destOrd="0" presId="urn:microsoft.com/office/officeart/2008/layout/NameandTitleOrganizationalChart"/>
    <dgm:cxn modelId="{A2E88F58-7C51-403C-BF60-F6AA5B93F252}" type="presParOf" srcId="{5FE1BFDC-950E-4469-89B5-3AC1EADD428C}" destId="{ADF41149-E4D2-4188-9D51-DF523E2EB6E3}" srcOrd="1" destOrd="0" presId="urn:microsoft.com/office/officeart/2008/layout/NameandTitleOrganizationalChart"/>
    <dgm:cxn modelId="{4B7EC44D-BB8C-483B-81C5-5B316D6F8124}" type="presParOf" srcId="{5FE1BFDC-950E-4469-89B5-3AC1EADD428C}" destId="{E95342DE-BAC8-4FF5-8894-9A62AAD6B738}" srcOrd="2" destOrd="0" presId="urn:microsoft.com/office/officeart/2008/layout/NameandTitleOrganizationalChart"/>
    <dgm:cxn modelId="{6E9233CD-2322-433B-A913-662D05553F6A}" type="presParOf" srcId="{3F058A1D-5B98-47A5-9A82-52444EF2498D}" destId="{A4224912-97EC-4029-9CA8-E613EBDE9442}" srcOrd="2" destOrd="0" presId="urn:microsoft.com/office/officeart/2008/layout/NameandTitleOrganizationalChart"/>
    <dgm:cxn modelId="{A956D8C9-202E-4101-9DB7-5E7453E7601B}" type="presParOf" srcId="{3F058A1D-5B98-47A5-9A82-52444EF2498D}" destId="{E878D5CA-6B38-4A7D-BFBA-311AAF4C109A}" srcOrd="3" destOrd="0" presId="urn:microsoft.com/office/officeart/2008/layout/NameandTitleOrganizationalChart"/>
    <dgm:cxn modelId="{7B78B6E3-ED4F-4C7C-BB45-4CFD66474406}" type="presParOf" srcId="{E878D5CA-6B38-4A7D-BFBA-311AAF4C109A}" destId="{02C9148D-03FB-486A-A3E0-3030EE8CC749}" srcOrd="0" destOrd="0" presId="urn:microsoft.com/office/officeart/2008/layout/NameandTitleOrganizationalChart"/>
    <dgm:cxn modelId="{0F5919D9-FDF7-49A4-9CC4-5753F3C1DA0A}" type="presParOf" srcId="{02C9148D-03FB-486A-A3E0-3030EE8CC749}" destId="{52E8F1D8-D123-4731-BE90-C42FFEB02125}" srcOrd="0" destOrd="0" presId="urn:microsoft.com/office/officeart/2008/layout/NameandTitleOrganizationalChart"/>
    <dgm:cxn modelId="{78A1735E-7622-4BAA-8FF3-47C7372EB46E}" type="presParOf" srcId="{02C9148D-03FB-486A-A3E0-3030EE8CC749}" destId="{3ADD2473-B931-4C5F-8688-28DF6CE3053D}" srcOrd="1" destOrd="0" presId="urn:microsoft.com/office/officeart/2008/layout/NameandTitleOrganizationalChart"/>
    <dgm:cxn modelId="{3337A54C-057C-4B44-8437-CFCC9EFD8C1D}" type="presParOf" srcId="{02C9148D-03FB-486A-A3E0-3030EE8CC749}" destId="{145E87D4-2985-4EDC-A43A-B995257B3AD7}" srcOrd="2" destOrd="0" presId="urn:microsoft.com/office/officeart/2008/layout/NameandTitleOrganizationalChart"/>
    <dgm:cxn modelId="{493FDD71-EE17-4BBC-B863-B6DA1161D3A6}" type="presParOf" srcId="{E878D5CA-6B38-4A7D-BFBA-311AAF4C109A}" destId="{B87E4FF0-DEA2-459D-8374-1EE0C06DAA97}" srcOrd="1" destOrd="0" presId="urn:microsoft.com/office/officeart/2008/layout/NameandTitleOrganizationalChart"/>
    <dgm:cxn modelId="{F55CCBB6-866A-4A54-A692-E4F352E7D66D}" type="presParOf" srcId="{E878D5CA-6B38-4A7D-BFBA-311AAF4C109A}" destId="{F41D7CEA-10E0-48E8-AD47-7C500EABDCBC}" srcOrd="2" destOrd="0" presId="urn:microsoft.com/office/officeart/2008/layout/NameandTitleOrganizationalChart"/>
    <dgm:cxn modelId="{486D7C6A-3482-40B3-BDA9-0396F95A6F7B}" type="presParOf" srcId="{945CB024-759A-4B50-B386-A2DFE07181AC}" destId="{A6CCA2D9-5D35-44BD-B13C-D3AC7EA047C2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88E95F3-759F-44BB-8A96-58E51E97F49E}" type="doc">
      <dgm:prSet loTypeId="urn:microsoft.com/office/officeart/2008/layout/NameandTitleOrganizational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b-NO"/>
        </a:p>
      </dgm:t>
    </dgm:pt>
    <dgm:pt modelId="{541D500E-2253-4B8A-96C5-D0BC76B09F0C}">
      <dgm:prSet phldrT="[Tekst]" phldr="0" custT="1"/>
      <dgm:spPr>
        <a:solidFill>
          <a:srgbClr val="48B4AB"/>
        </a:solidFill>
        <a:ln>
          <a:solidFill>
            <a:schemeClr val="bg2">
              <a:lumMod val="50000"/>
            </a:schemeClr>
          </a:solidFill>
        </a:ln>
      </dgm:spPr>
      <dgm:t>
        <a:bodyPr/>
        <a:lstStyle/>
        <a:p>
          <a:pPr rtl="0"/>
          <a:r>
            <a:rPr lang="nb-NO" sz="1600" b="0" i="0" u="none" strike="noStrike" cap="none" baseline="0" noProof="0" dirty="0">
              <a:solidFill>
                <a:schemeClr val="bg1"/>
              </a:solidFill>
              <a:latin typeface="+mn-lt"/>
              <a:cs typeface="Calibri Light"/>
            </a:rPr>
            <a:t>HR og innovasjon</a:t>
          </a:r>
        </a:p>
      </dgm:t>
    </dgm:pt>
    <dgm:pt modelId="{AE7CF65D-0F86-434B-8A95-EF2AECD67557}" type="parTrans" cxnId="{7DC21FCD-BBEA-4217-B468-7F53F2030EF2}">
      <dgm:prSet/>
      <dgm:spPr/>
      <dgm:t>
        <a:bodyPr/>
        <a:lstStyle/>
        <a:p>
          <a:endParaRPr lang="nb-NO"/>
        </a:p>
      </dgm:t>
    </dgm:pt>
    <dgm:pt modelId="{64412F14-4B96-4161-9ABC-FB67CE998021}" type="sibTrans" cxnId="{7DC21FCD-BBEA-4217-B468-7F53F2030EF2}">
      <dgm:prSet custT="1"/>
      <dgm:spPr>
        <a:ln>
          <a:solidFill>
            <a:schemeClr val="bg2">
              <a:lumMod val="50000"/>
            </a:schemeClr>
          </a:solidFill>
        </a:ln>
      </dgm:spPr>
      <dgm:t>
        <a:bodyPr/>
        <a:lstStyle/>
        <a:p>
          <a:r>
            <a:rPr lang="nb-NO" sz="1200" dirty="0"/>
            <a:t>Mette Matthiessen</a:t>
          </a:r>
        </a:p>
      </dgm:t>
    </dgm:pt>
    <dgm:pt modelId="{995430BC-503D-41C6-9C7A-E843D24F41C3}">
      <dgm:prSet phldrT="[Tekst]" phldr="0" custT="1"/>
      <dgm:spPr>
        <a:solidFill>
          <a:srgbClr val="48B4AB"/>
        </a:solidFill>
        <a:ln>
          <a:solidFill>
            <a:schemeClr val="bg2">
              <a:lumMod val="50000"/>
            </a:schemeClr>
          </a:solidFill>
        </a:ln>
      </dgm:spPr>
      <dgm:t>
        <a:bodyPr/>
        <a:lstStyle/>
        <a:p>
          <a:r>
            <a:rPr lang="nb-NO" sz="1600" dirty="0">
              <a:latin typeface="+mn-lt"/>
            </a:rPr>
            <a:t>HR</a:t>
          </a:r>
        </a:p>
      </dgm:t>
    </dgm:pt>
    <dgm:pt modelId="{EFC623EA-9F26-4F87-A2A9-7883E5D36E4C}" type="parTrans" cxnId="{8623260E-C6FE-4476-9E37-0368B1D36823}">
      <dgm:prSet/>
      <dgm:spPr>
        <a:ln>
          <a:solidFill>
            <a:schemeClr val="bg2">
              <a:lumMod val="50000"/>
            </a:schemeClr>
          </a:solidFill>
        </a:ln>
      </dgm:spPr>
      <dgm:t>
        <a:bodyPr/>
        <a:lstStyle/>
        <a:p>
          <a:endParaRPr lang="nb-NO"/>
        </a:p>
      </dgm:t>
    </dgm:pt>
    <dgm:pt modelId="{227C08CB-C41A-46FC-891F-FD54BE6B02F7}" type="sibTrans" cxnId="{8623260E-C6FE-4476-9E37-0368B1D36823}">
      <dgm:prSet custT="1"/>
      <dgm:spPr>
        <a:ln>
          <a:solidFill>
            <a:schemeClr val="bg2">
              <a:lumMod val="50000"/>
            </a:schemeClr>
          </a:solidFill>
        </a:ln>
      </dgm:spPr>
      <dgm:t>
        <a:bodyPr/>
        <a:lstStyle/>
        <a:p>
          <a:r>
            <a:rPr lang="nb-NO" sz="1200" dirty="0"/>
            <a:t>Trine Langøen</a:t>
          </a:r>
        </a:p>
      </dgm:t>
    </dgm:pt>
    <dgm:pt modelId="{E6279B65-AF85-497A-8F5C-C59EAB0F844A}">
      <dgm:prSet phldrT="[Tekst]" phldr="0" custT="1"/>
      <dgm:spPr>
        <a:solidFill>
          <a:srgbClr val="48B4AB"/>
        </a:solidFill>
        <a:ln>
          <a:solidFill>
            <a:schemeClr val="bg2">
              <a:lumMod val="50000"/>
            </a:schemeClr>
          </a:solidFill>
        </a:ln>
      </dgm:spPr>
      <dgm:t>
        <a:bodyPr/>
        <a:lstStyle/>
        <a:p>
          <a:pPr rtl="0"/>
          <a:r>
            <a:rPr lang="nb-NO" sz="1600" dirty="0">
              <a:latin typeface="+mn-lt"/>
            </a:rPr>
            <a:t>Digitalisering og IT</a:t>
          </a:r>
        </a:p>
      </dgm:t>
    </dgm:pt>
    <dgm:pt modelId="{0481B2BF-2048-4EDA-A7FE-34217084293F}" type="parTrans" cxnId="{853A3B6A-A883-4A94-BBF6-671D05BAB1ED}">
      <dgm:prSet/>
      <dgm:spPr>
        <a:ln>
          <a:solidFill>
            <a:schemeClr val="bg2">
              <a:lumMod val="50000"/>
            </a:schemeClr>
          </a:solidFill>
        </a:ln>
      </dgm:spPr>
      <dgm:t>
        <a:bodyPr/>
        <a:lstStyle/>
        <a:p>
          <a:endParaRPr lang="nb-NO"/>
        </a:p>
      </dgm:t>
    </dgm:pt>
    <dgm:pt modelId="{44CF5881-FE5D-4178-8447-D181A7595FAC}" type="sibTrans" cxnId="{853A3B6A-A883-4A94-BBF6-671D05BAB1ED}">
      <dgm:prSet custT="1"/>
      <dgm:spPr>
        <a:ln>
          <a:solidFill>
            <a:schemeClr val="bg2">
              <a:lumMod val="50000"/>
            </a:schemeClr>
          </a:solidFill>
        </a:ln>
      </dgm:spPr>
      <dgm:t>
        <a:bodyPr/>
        <a:lstStyle/>
        <a:p>
          <a:r>
            <a:rPr lang="nb-NO" sz="1200" dirty="0"/>
            <a:t>Trond Arne Myklebust</a:t>
          </a:r>
        </a:p>
      </dgm:t>
    </dgm:pt>
    <dgm:pt modelId="{B5D6519F-6831-41A1-81E8-F746C4B8A2FD}" type="pres">
      <dgm:prSet presAssocID="{288E95F3-759F-44BB-8A96-58E51E97F49E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945CB024-759A-4B50-B386-A2DFE07181AC}" type="pres">
      <dgm:prSet presAssocID="{541D500E-2253-4B8A-96C5-D0BC76B09F0C}" presName="hierRoot1" presStyleCnt="0">
        <dgm:presLayoutVars>
          <dgm:hierBranch val="init"/>
        </dgm:presLayoutVars>
      </dgm:prSet>
      <dgm:spPr/>
    </dgm:pt>
    <dgm:pt modelId="{0EF53008-7960-4BC5-9266-9C2FDAF5A89F}" type="pres">
      <dgm:prSet presAssocID="{541D500E-2253-4B8A-96C5-D0BC76B09F0C}" presName="rootComposite1" presStyleCnt="0"/>
      <dgm:spPr/>
    </dgm:pt>
    <dgm:pt modelId="{1020C889-30DD-421E-88A4-1D22FC3C0CFC}" type="pres">
      <dgm:prSet presAssocID="{541D500E-2253-4B8A-96C5-D0BC76B09F0C}" presName="rootText1" presStyleLbl="node0" presStyleIdx="0" presStyleCnt="1">
        <dgm:presLayoutVars>
          <dgm:chMax/>
          <dgm:chPref val="3"/>
        </dgm:presLayoutVars>
      </dgm:prSet>
      <dgm:spPr>
        <a:prstGeom prst="roundRect">
          <a:avLst/>
        </a:prstGeom>
      </dgm:spPr>
    </dgm:pt>
    <dgm:pt modelId="{282AFC8C-F15D-47EE-ACFA-61098CCDF5ED}" type="pres">
      <dgm:prSet presAssocID="{541D500E-2253-4B8A-96C5-D0BC76B09F0C}" presName="titleText1" presStyleLbl="fgAcc0" presStyleIdx="0" presStyleCnt="1">
        <dgm:presLayoutVars>
          <dgm:chMax val="0"/>
          <dgm:chPref val="0"/>
        </dgm:presLayoutVars>
      </dgm:prSet>
      <dgm:spPr>
        <a:prstGeom prst="roundRect">
          <a:avLst/>
        </a:prstGeom>
      </dgm:spPr>
    </dgm:pt>
    <dgm:pt modelId="{78DC64FB-A6FE-4BAE-AC29-D75ADF1746A4}" type="pres">
      <dgm:prSet presAssocID="{541D500E-2253-4B8A-96C5-D0BC76B09F0C}" presName="rootConnector1" presStyleLbl="node1" presStyleIdx="0" presStyleCnt="2"/>
      <dgm:spPr/>
    </dgm:pt>
    <dgm:pt modelId="{3F058A1D-5B98-47A5-9A82-52444EF2498D}" type="pres">
      <dgm:prSet presAssocID="{541D500E-2253-4B8A-96C5-D0BC76B09F0C}" presName="hierChild2" presStyleCnt="0"/>
      <dgm:spPr/>
    </dgm:pt>
    <dgm:pt modelId="{628A1C52-53C3-4801-BDF0-0F9698131DB2}" type="pres">
      <dgm:prSet presAssocID="{EFC623EA-9F26-4F87-A2A9-7883E5D36E4C}" presName="Name37" presStyleLbl="parChTrans1D2" presStyleIdx="0" presStyleCnt="2"/>
      <dgm:spPr/>
    </dgm:pt>
    <dgm:pt modelId="{5FE1BFDC-950E-4469-89B5-3AC1EADD428C}" type="pres">
      <dgm:prSet presAssocID="{995430BC-503D-41C6-9C7A-E843D24F41C3}" presName="hierRoot2" presStyleCnt="0">
        <dgm:presLayoutVars>
          <dgm:hierBranch val="init"/>
        </dgm:presLayoutVars>
      </dgm:prSet>
      <dgm:spPr/>
    </dgm:pt>
    <dgm:pt modelId="{70B4F9B5-D83D-4F75-B3C4-7347E0189DF6}" type="pres">
      <dgm:prSet presAssocID="{995430BC-503D-41C6-9C7A-E843D24F41C3}" presName="rootComposite" presStyleCnt="0"/>
      <dgm:spPr/>
    </dgm:pt>
    <dgm:pt modelId="{92667F14-5374-49C8-8643-93A651FC896F}" type="pres">
      <dgm:prSet presAssocID="{995430BC-503D-41C6-9C7A-E843D24F41C3}" presName="rootText" presStyleLbl="node1" presStyleIdx="0" presStyleCnt="2">
        <dgm:presLayoutVars>
          <dgm:chMax/>
          <dgm:chPref val="3"/>
        </dgm:presLayoutVars>
      </dgm:prSet>
      <dgm:spPr>
        <a:prstGeom prst="roundRect">
          <a:avLst/>
        </a:prstGeom>
      </dgm:spPr>
    </dgm:pt>
    <dgm:pt modelId="{664A987A-ACB6-4A0E-B88D-5663148E51B3}" type="pres">
      <dgm:prSet presAssocID="{995430BC-503D-41C6-9C7A-E843D24F41C3}" presName="titleText2" presStyleLbl="fgAcc1" presStyleIdx="0" presStyleCnt="2" custScaleX="90398" custScaleY="98590">
        <dgm:presLayoutVars>
          <dgm:chMax val="0"/>
          <dgm:chPref val="0"/>
        </dgm:presLayoutVars>
      </dgm:prSet>
      <dgm:spPr>
        <a:prstGeom prst="roundRect">
          <a:avLst/>
        </a:prstGeom>
      </dgm:spPr>
    </dgm:pt>
    <dgm:pt modelId="{48680B73-BD46-48B1-B924-DB53E2618CA9}" type="pres">
      <dgm:prSet presAssocID="{995430BC-503D-41C6-9C7A-E843D24F41C3}" presName="rootConnector" presStyleLbl="node2" presStyleIdx="0" presStyleCnt="0"/>
      <dgm:spPr/>
    </dgm:pt>
    <dgm:pt modelId="{ADF41149-E4D2-4188-9D51-DF523E2EB6E3}" type="pres">
      <dgm:prSet presAssocID="{995430BC-503D-41C6-9C7A-E843D24F41C3}" presName="hierChild4" presStyleCnt="0"/>
      <dgm:spPr/>
    </dgm:pt>
    <dgm:pt modelId="{E95342DE-BAC8-4FF5-8894-9A62AAD6B738}" type="pres">
      <dgm:prSet presAssocID="{995430BC-503D-41C6-9C7A-E843D24F41C3}" presName="hierChild5" presStyleCnt="0"/>
      <dgm:spPr/>
    </dgm:pt>
    <dgm:pt modelId="{052D33EC-AF11-4EE5-B75B-3C07872622D4}" type="pres">
      <dgm:prSet presAssocID="{0481B2BF-2048-4EDA-A7FE-34217084293F}" presName="Name37" presStyleLbl="parChTrans1D2" presStyleIdx="1" presStyleCnt="2"/>
      <dgm:spPr/>
    </dgm:pt>
    <dgm:pt modelId="{1A7FE97F-1E76-451B-AC97-A20D8E967B43}" type="pres">
      <dgm:prSet presAssocID="{E6279B65-AF85-497A-8F5C-C59EAB0F844A}" presName="hierRoot2" presStyleCnt="0">
        <dgm:presLayoutVars>
          <dgm:hierBranch val="init"/>
        </dgm:presLayoutVars>
      </dgm:prSet>
      <dgm:spPr/>
    </dgm:pt>
    <dgm:pt modelId="{3FAC52E8-8032-4685-B12C-F1D85B602342}" type="pres">
      <dgm:prSet presAssocID="{E6279B65-AF85-497A-8F5C-C59EAB0F844A}" presName="rootComposite" presStyleCnt="0"/>
      <dgm:spPr/>
    </dgm:pt>
    <dgm:pt modelId="{D73ABA7C-C041-4192-A28F-C7EA56FA8BF4}" type="pres">
      <dgm:prSet presAssocID="{E6279B65-AF85-497A-8F5C-C59EAB0F844A}" presName="rootText" presStyleLbl="node1" presStyleIdx="1" presStyleCnt="2">
        <dgm:presLayoutVars>
          <dgm:chMax/>
          <dgm:chPref val="3"/>
        </dgm:presLayoutVars>
      </dgm:prSet>
      <dgm:spPr>
        <a:prstGeom prst="roundRect">
          <a:avLst/>
        </a:prstGeom>
      </dgm:spPr>
    </dgm:pt>
    <dgm:pt modelId="{44716C3B-7E29-4902-A096-FA837A36EAB1}" type="pres">
      <dgm:prSet presAssocID="{E6279B65-AF85-497A-8F5C-C59EAB0F844A}" presName="titleText2" presStyleLbl="fgAcc1" presStyleIdx="1" presStyleCnt="2">
        <dgm:presLayoutVars>
          <dgm:chMax val="0"/>
          <dgm:chPref val="0"/>
        </dgm:presLayoutVars>
      </dgm:prSet>
      <dgm:spPr>
        <a:prstGeom prst="roundRect">
          <a:avLst/>
        </a:prstGeom>
      </dgm:spPr>
    </dgm:pt>
    <dgm:pt modelId="{59130BF4-3FC5-485D-AEA7-8C116FE72DFD}" type="pres">
      <dgm:prSet presAssocID="{E6279B65-AF85-497A-8F5C-C59EAB0F844A}" presName="rootConnector" presStyleLbl="node2" presStyleIdx="0" presStyleCnt="0"/>
      <dgm:spPr/>
    </dgm:pt>
    <dgm:pt modelId="{BE43DA6B-4276-4FB4-9E44-2656D0CD1B0B}" type="pres">
      <dgm:prSet presAssocID="{E6279B65-AF85-497A-8F5C-C59EAB0F844A}" presName="hierChild4" presStyleCnt="0"/>
      <dgm:spPr/>
    </dgm:pt>
    <dgm:pt modelId="{60ECCAC0-6405-4426-AC50-1120436AB88A}" type="pres">
      <dgm:prSet presAssocID="{E6279B65-AF85-497A-8F5C-C59EAB0F844A}" presName="hierChild5" presStyleCnt="0"/>
      <dgm:spPr/>
    </dgm:pt>
    <dgm:pt modelId="{A6CCA2D9-5D35-44BD-B13C-D3AC7EA047C2}" type="pres">
      <dgm:prSet presAssocID="{541D500E-2253-4B8A-96C5-D0BC76B09F0C}" presName="hierChild3" presStyleCnt="0"/>
      <dgm:spPr/>
    </dgm:pt>
  </dgm:ptLst>
  <dgm:cxnLst>
    <dgm:cxn modelId="{9E361D03-7E3F-4564-9AAE-79247D57F761}" type="presOf" srcId="{227C08CB-C41A-46FC-891F-FD54BE6B02F7}" destId="{664A987A-ACB6-4A0E-B88D-5663148E51B3}" srcOrd="0" destOrd="0" presId="urn:microsoft.com/office/officeart/2008/layout/NameandTitleOrganizationalChart"/>
    <dgm:cxn modelId="{8623260E-C6FE-4476-9E37-0368B1D36823}" srcId="{541D500E-2253-4B8A-96C5-D0BC76B09F0C}" destId="{995430BC-503D-41C6-9C7A-E843D24F41C3}" srcOrd="0" destOrd="0" parTransId="{EFC623EA-9F26-4F87-A2A9-7883E5D36E4C}" sibTransId="{227C08CB-C41A-46FC-891F-FD54BE6B02F7}"/>
    <dgm:cxn modelId="{2B513268-337E-494E-9941-C7E38D9FA7E3}" type="presOf" srcId="{E6279B65-AF85-497A-8F5C-C59EAB0F844A}" destId="{D73ABA7C-C041-4192-A28F-C7EA56FA8BF4}" srcOrd="0" destOrd="0" presId="urn:microsoft.com/office/officeart/2008/layout/NameandTitleOrganizationalChart"/>
    <dgm:cxn modelId="{853A3B6A-A883-4A94-BBF6-671D05BAB1ED}" srcId="{541D500E-2253-4B8A-96C5-D0BC76B09F0C}" destId="{E6279B65-AF85-497A-8F5C-C59EAB0F844A}" srcOrd="1" destOrd="0" parTransId="{0481B2BF-2048-4EDA-A7FE-34217084293F}" sibTransId="{44CF5881-FE5D-4178-8447-D181A7595FAC}"/>
    <dgm:cxn modelId="{56C9BB4A-80EA-4136-8A4E-7416E632D981}" type="presOf" srcId="{995430BC-503D-41C6-9C7A-E843D24F41C3}" destId="{92667F14-5374-49C8-8643-93A651FC896F}" srcOrd="0" destOrd="0" presId="urn:microsoft.com/office/officeart/2008/layout/NameandTitleOrganizationalChart"/>
    <dgm:cxn modelId="{60646A71-2147-487D-9493-D6C98186B2C2}" type="presOf" srcId="{288E95F3-759F-44BB-8A96-58E51E97F49E}" destId="{B5D6519F-6831-41A1-81E8-F746C4B8A2FD}" srcOrd="0" destOrd="0" presId="urn:microsoft.com/office/officeart/2008/layout/NameandTitleOrganizationalChart"/>
    <dgm:cxn modelId="{B7DE6077-6CDA-4B79-8167-4BF196302F13}" type="presOf" srcId="{EFC623EA-9F26-4F87-A2A9-7883E5D36E4C}" destId="{628A1C52-53C3-4801-BDF0-0F9698131DB2}" srcOrd="0" destOrd="0" presId="urn:microsoft.com/office/officeart/2008/layout/NameandTitleOrganizationalChart"/>
    <dgm:cxn modelId="{8BA9055A-871C-4FA8-A350-AB3184D0A2CF}" type="presOf" srcId="{E6279B65-AF85-497A-8F5C-C59EAB0F844A}" destId="{59130BF4-3FC5-485D-AEA7-8C116FE72DFD}" srcOrd="1" destOrd="0" presId="urn:microsoft.com/office/officeart/2008/layout/NameandTitleOrganizationalChart"/>
    <dgm:cxn modelId="{83DFAF88-6765-4183-9F3C-077E7A01D0EF}" type="presOf" srcId="{541D500E-2253-4B8A-96C5-D0BC76B09F0C}" destId="{1020C889-30DD-421E-88A4-1D22FC3C0CFC}" srcOrd="0" destOrd="0" presId="urn:microsoft.com/office/officeart/2008/layout/NameandTitleOrganizationalChart"/>
    <dgm:cxn modelId="{AE8C8093-697D-4817-A1DD-4514A9717D6F}" type="presOf" srcId="{995430BC-503D-41C6-9C7A-E843D24F41C3}" destId="{48680B73-BD46-48B1-B924-DB53E2618CA9}" srcOrd="1" destOrd="0" presId="urn:microsoft.com/office/officeart/2008/layout/NameandTitleOrganizationalChart"/>
    <dgm:cxn modelId="{FDBB31A1-B947-4F2E-AF5D-4EF88A32A227}" type="presOf" srcId="{44CF5881-FE5D-4178-8447-D181A7595FAC}" destId="{44716C3B-7E29-4902-A096-FA837A36EAB1}" srcOrd="0" destOrd="0" presId="urn:microsoft.com/office/officeart/2008/layout/NameandTitleOrganizationalChart"/>
    <dgm:cxn modelId="{3C9F14A9-D036-4C03-B8D1-88B671BB3D9C}" type="presOf" srcId="{64412F14-4B96-4161-9ABC-FB67CE998021}" destId="{282AFC8C-F15D-47EE-ACFA-61098CCDF5ED}" srcOrd="0" destOrd="0" presId="urn:microsoft.com/office/officeart/2008/layout/NameandTitleOrganizationalChart"/>
    <dgm:cxn modelId="{F77E00AC-9AC7-4662-8B51-146F1A1372DB}" type="presOf" srcId="{541D500E-2253-4B8A-96C5-D0BC76B09F0C}" destId="{78DC64FB-A6FE-4BAE-AC29-D75ADF1746A4}" srcOrd="1" destOrd="0" presId="urn:microsoft.com/office/officeart/2008/layout/NameandTitleOrganizationalChart"/>
    <dgm:cxn modelId="{B4ACDFBF-1554-40AF-B49E-3AE8F9C28D94}" type="presOf" srcId="{0481B2BF-2048-4EDA-A7FE-34217084293F}" destId="{052D33EC-AF11-4EE5-B75B-3C07872622D4}" srcOrd="0" destOrd="0" presId="urn:microsoft.com/office/officeart/2008/layout/NameandTitleOrganizationalChart"/>
    <dgm:cxn modelId="{7DC21FCD-BBEA-4217-B468-7F53F2030EF2}" srcId="{288E95F3-759F-44BB-8A96-58E51E97F49E}" destId="{541D500E-2253-4B8A-96C5-D0BC76B09F0C}" srcOrd="0" destOrd="0" parTransId="{AE7CF65D-0F86-434B-8A95-EF2AECD67557}" sibTransId="{64412F14-4B96-4161-9ABC-FB67CE998021}"/>
    <dgm:cxn modelId="{61B8AA8B-71C1-40C8-BA16-B6A1F2FDC531}" type="presParOf" srcId="{B5D6519F-6831-41A1-81E8-F746C4B8A2FD}" destId="{945CB024-759A-4B50-B386-A2DFE07181AC}" srcOrd="0" destOrd="0" presId="urn:microsoft.com/office/officeart/2008/layout/NameandTitleOrganizationalChart"/>
    <dgm:cxn modelId="{9678E428-0A1B-4950-9355-A3647D6AD33A}" type="presParOf" srcId="{945CB024-759A-4B50-B386-A2DFE07181AC}" destId="{0EF53008-7960-4BC5-9266-9C2FDAF5A89F}" srcOrd="0" destOrd="0" presId="urn:microsoft.com/office/officeart/2008/layout/NameandTitleOrganizationalChart"/>
    <dgm:cxn modelId="{D319E627-658F-43B5-B985-A2C45D0F7372}" type="presParOf" srcId="{0EF53008-7960-4BC5-9266-9C2FDAF5A89F}" destId="{1020C889-30DD-421E-88A4-1D22FC3C0CFC}" srcOrd="0" destOrd="0" presId="urn:microsoft.com/office/officeart/2008/layout/NameandTitleOrganizationalChart"/>
    <dgm:cxn modelId="{3C37F9FE-E9FF-427C-B58F-C2FABD2646E5}" type="presParOf" srcId="{0EF53008-7960-4BC5-9266-9C2FDAF5A89F}" destId="{282AFC8C-F15D-47EE-ACFA-61098CCDF5ED}" srcOrd="1" destOrd="0" presId="urn:microsoft.com/office/officeart/2008/layout/NameandTitleOrganizationalChart"/>
    <dgm:cxn modelId="{393668C5-1CD0-4E0F-96D3-A768AFFE19A4}" type="presParOf" srcId="{0EF53008-7960-4BC5-9266-9C2FDAF5A89F}" destId="{78DC64FB-A6FE-4BAE-AC29-D75ADF1746A4}" srcOrd="2" destOrd="0" presId="urn:microsoft.com/office/officeart/2008/layout/NameandTitleOrganizationalChart"/>
    <dgm:cxn modelId="{DB8A1DBD-00E7-4FC3-A058-92C314208FE9}" type="presParOf" srcId="{945CB024-759A-4B50-B386-A2DFE07181AC}" destId="{3F058A1D-5B98-47A5-9A82-52444EF2498D}" srcOrd="1" destOrd="0" presId="urn:microsoft.com/office/officeart/2008/layout/NameandTitleOrganizationalChart"/>
    <dgm:cxn modelId="{A7B97D24-4FC0-4C8B-A168-B6DD36CF1AF0}" type="presParOf" srcId="{3F058A1D-5B98-47A5-9A82-52444EF2498D}" destId="{628A1C52-53C3-4801-BDF0-0F9698131DB2}" srcOrd="0" destOrd="0" presId="urn:microsoft.com/office/officeart/2008/layout/NameandTitleOrganizationalChart"/>
    <dgm:cxn modelId="{62D79CE0-7052-436B-BC4F-3A060E5EF013}" type="presParOf" srcId="{3F058A1D-5B98-47A5-9A82-52444EF2498D}" destId="{5FE1BFDC-950E-4469-89B5-3AC1EADD428C}" srcOrd="1" destOrd="0" presId="urn:microsoft.com/office/officeart/2008/layout/NameandTitleOrganizationalChart"/>
    <dgm:cxn modelId="{036C6D87-5247-4955-82AC-03B55ED7AD17}" type="presParOf" srcId="{5FE1BFDC-950E-4469-89B5-3AC1EADD428C}" destId="{70B4F9B5-D83D-4F75-B3C4-7347E0189DF6}" srcOrd="0" destOrd="0" presId="urn:microsoft.com/office/officeart/2008/layout/NameandTitleOrganizationalChart"/>
    <dgm:cxn modelId="{DD6F0A33-40F0-483D-A837-08E699630109}" type="presParOf" srcId="{70B4F9B5-D83D-4F75-B3C4-7347E0189DF6}" destId="{92667F14-5374-49C8-8643-93A651FC896F}" srcOrd="0" destOrd="0" presId="urn:microsoft.com/office/officeart/2008/layout/NameandTitleOrganizationalChart"/>
    <dgm:cxn modelId="{45833157-A67B-4BF9-A819-21A88B803D1E}" type="presParOf" srcId="{70B4F9B5-D83D-4F75-B3C4-7347E0189DF6}" destId="{664A987A-ACB6-4A0E-B88D-5663148E51B3}" srcOrd="1" destOrd="0" presId="urn:microsoft.com/office/officeart/2008/layout/NameandTitleOrganizationalChart"/>
    <dgm:cxn modelId="{9897F5A1-D9F2-40A4-8CE6-B922927995C3}" type="presParOf" srcId="{70B4F9B5-D83D-4F75-B3C4-7347E0189DF6}" destId="{48680B73-BD46-48B1-B924-DB53E2618CA9}" srcOrd="2" destOrd="0" presId="urn:microsoft.com/office/officeart/2008/layout/NameandTitleOrganizationalChart"/>
    <dgm:cxn modelId="{3F5A3C4B-0E7A-46D5-BC4D-B5123A6C4435}" type="presParOf" srcId="{5FE1BFDC-950E-4469-89B5-3AC1EADD428C}" destId="{ADF41149-E4D2-4188-9D51-DF523E2EB6E3}" srcOrd="1" destOrd="0" presId="urn:microsoft.com/office/officeart/2008/layout/NameandTitleOrganizationalChart"/>
    <dgm:cxn modelId="{23905923-9247-4BB2-8719-45427A20FCC2}" type="presParOf" srcId="{5FE1BFDC-950E-4469-89B5-3AC1EADD428C}" destId="{E95342DE-BAC8-4FF5-8894-9A62AAD6B738}" srcOrd="2" destOrd="0" presId="urn:microsoft.com/office/officeart/2008/layout/NameandTitleOrganizationalChart"/>
    <dgm:cxn modelId="{D67A3183-127E-4965-9E2D-A8442D0D498C}" type="presParOf" srcId="{3F058A1D-5B98-47A5-9A82-52444EF2498D}" destId="{052D33EC-AF11-4EE5-B75B-3C07872622D4}" srcOrd="2" destOrd="0" presId="urn:microsoft.com/office/officeart/2008/layout/NameandTitleOrganizationalChart"/>
    <dgm:cxn modelId="{05E9F0FE-BCEF-4209-AB2D-0451376B0BC0}" type="presParOf" srcId="{3F058A1D-5B98-47A5-9A82-52444EF2498D}" destId="{1A7FE97F-1E76-451B-AC97-A20D8E967B43}" srcOrd="3" destOrd="0" presId="urn:microsoft.com/office/officeart/2008/layout/NameandTitleOrganizationalChart"/>
    <dgm:cxn modelId="{1897E034-2461-466F-8C5A-9157F674DF04}" type="presParOf" srcId="{1A7FE97F-1E76-451B-AC97-A20D8E967B43}" destId="{3FAC52E8-8032-4685-B12C-F1D85B602342}" srcOrd="0" destOrd="0" presId="urn:microsoft.com/office/officeart/2008/layout/NameandTitleOrganizationalChart"/>
    <dgm:cxn modelId="{35F97016-5416-42A7-A2EC-676534F5DD2F}" type="presParOf" srcId="{3FAC52E8-8032-4685-B12C-F1D85B602342}" destId="{D73ABA7C-C041-4192-A28F-C7EA56FA8BF4}" srcOrd="0" destOrd="0" presId="urn:microsoft.com/office/officeart/2008/layout/NameandTitleOrganizationalChart"/>
    <dgm:cxn modelId="{8563F867-01B3-4BBC-9AA8-080D4F317069}" type="presParOf" srcId="{3FAC52E8-8032-4685-B12C-F1D85B602342}" destId="{44716C3B-7E29-4902-A096-FA837A36EAB1}" srcOrd="1" destOrd="0" presId="urn:microsoft.com/office/officeart/2008/layout/NameandTitleOrganizationalChart"/>
    <dgm:cxn modelId="{E9E4146D-0D3A-48EF-8930-A1C9A83D3F30}" type="presParOf" srcId="{3FAC52E8-8032-4685-B12C-F1D85B602342}" destId="{59130BF4-3FC5-485D-AEA7-8C116FE72DFD}" srcOrd="2" destOrd="0" presId="urn:microsoft.com/office/officeart/2008/layout/NameandTitleOrganizationalChart"/>
    <dgm:cxn modelId="{2C928B5D-70A4-462C-AE9E-6E9487AC6163}" type="presParOf" srcId="{1A7FE97F-1E76-451B-AC97-A20D8E967B43}" destId="{BE43DA6B-4276-4FB4-9E44-2656D0CD1B0B}" srcOrd="1" destOrd="0" presId="urn:microsoft.com/office/officeart/2008/layout/NameandTitleOrganizationalChart"/>
    <dgm:cxn modelId="{0308A855-FDB1-4ABD-A69F-3DEBC944EF61}" type="presParOf" srcId="{1A7FE97F-1E76-451B-AC97-A20D8E967B43}" destId="{60ECCAC0-6405-4426-AC50-1120436AB88A}" srcOrd="2" destOrd="0" presId="urn:microsoft.com/office/officeart/2008/layout/NameandTitleOrganizationalChart"/>
    <dgm:cxn modelId="{79084356-BDFE-41AE-8EE4-CB7B06B108FC}" type="presParOf" srcId="{945CB024-759A-4B50-B386-A2DFE07181AC}" destId="{A6CCA2D9-5D35-44BD-B13C-D3AC7EA047C2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288E95F3-759F-44BB-8A96-58E51E97F49E}" type="doc">
      <dgm:prSet loTypeId="urn:microsoft.com/office/officeart/2008/layout/NameandTitleOrganizational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b-NO"/>
        </a:p>
      </dgm:t>
    </dgm:pt>
    <dgm:pt modelId="{541D500E-2253-4B8A-96C5-D0BC76B09F0C}">
      <dgm:prSet phldrT="[Tekst]" custT="1"/>
      <dgm:spPr>
        <a:solidFill>
          <a:srgbClr val="48B4AB"/>
        </a:solidFill>
        <a:ln>
          <a:solidFill>
            <a:schemeClr val="tx1"/>
          </a:solidFill>
        </a:ln>
      </dgm:spPr>
      <dgm:t>
        <a:bodyPr/>
        <a:lstStyle/>
        <a:p>
          <a:pPr rtl="0"/>
          <a:r>
            <a:rPr lang="nb-NO" sz="1050" b="1" dirty="0">
              <a:latin typeface="Calibri Light" panose="020F0302020204030204"/>
            </a:rPr>
            <a:t>Helse og omsorg</a:t>
          </a:r>
          <a:endParaRPr lang="nb-NO" sz="1050" b="1" dirty="0"/>
        </a:p>
      </dgm:t>
    </dgm:pt>
    <dgm:pt modelId="{AE7CF65D-0F86-434B-8A95-EF2AECD67557}" type="parTrans" cxnId="{7DC21FCD-BBEA-4217-B468-7F53F2030EF2}">
      <dgm:prSet/>
      <dgm:spPr/>
      <dgm:t>
        <a:bodyPr/>
        <a:lstStyle/>
        <a:p>
          <a:endParaRPr lang="nb-NO"/>
        </a:p>
      </dgm:t>
    </dgm:pt>
    <dgm:pt modelId="{64412F14-4B96-4161-9ABC-FB67CE998021}" type="sibTrans" cxnId="{7DC21FCD-BBEA-4217-B468-7F53F2030EF2}">
      <dgm:prSet custT="1"/>
      <dgm:spPr>
        <a:ln>
          <a:solidFill>
            <a:schemeClr val="tx1"/>
          </a:solidFill>
        </a:ln>
      </dgm:spPr>
      <dgm:t>
        <a:bodyPr/>
        <a:lstStyle/>
        <a:p>
          <a:r>
            <a:rPr lang="nb-NO" sz="900" dirty="0"/>
            <a:t>Kjersti Nordanger</a:t>
          </a:r>
        </a:p>
      </dgm:t>
    </dgm:pt>
    <dgm:pt modelId="{995430BC-503D-41C6-9C7A-E843D24F41C3}">
      <dgm:prSet phldrT="[Tekst]" custT="1"/>
      <dgm:spPr>
        <a:solidFill>
          <a:srgbClr val="48B4AB"/>
        </a:solidFill>
        <a:ln>
          <a:solidFill>
            <a:schemeClr val="tx1"/>
          </a:solidFill>
        </a:ln>
      </dgm:spPr>
      <dgm:t>
        <a:bodyPr/>
        <a:lstStyle/>
        <a:p>
          <a:r>
            <a:rPr lang="nb-NO" sz="1000">
              <a:latin typeface="Calibri Light" panose="020F0302020204030204"/>
            </a:rPr>
            <a:t>Vest</a:t>
          </a:r>
          <a:endParaRPr lang="nb-NO" sz="1000"/>
        </a:p>
      </dgm:t>
    </dgm:pt>
    <dgm:pt modelId="{227C08CB-C41A-46FC-891F-FD54BE6B02F7}" type="sibTrans" cxnId="{8623260E-C6FE-4476-9E37-0368B1D36823}">
      <dgm:prSet custT="1"/>
      <dgm:spPr>
        <a:ln>
          <a:solidFill>
            <a:schemeClr val="tx1"/>
          </a:solidFill>
        </a:ln>
      </dgm:spPr>
      <dgm:t>
        <a:bodyPr/>
        <a:lstStyle/>
        <a:p>
          <a:r>
            <a:rPr lang="nb-NO" sz="900" dirty="0"/>
            <a:t>Roy Sørensen</a:t>
          </a:r>
        </a:p>
      </dgm:t>
    </dgm:pt>
    <dgm:pt modelId="{EFC623EA-9F26-4F87-A2A9-7883E5D36E4C}" type="parTrans" cxnId="{8623260E-C6FE-4476-9E37-0368B1D36823}">
      <dgm:prSet/>
      <dgm:spPr>
        <a:ln>
          <a:solidFill>
            <a:schemeClr val="tx1"/>
          </a:solidFill>
        </a:ln>
      </dgm:spPr>
      <dgm:t>
        <a:bodyPr/>
        <a:lstStyle/>
        <a:p>
          <a:endParaRPr lang="nb-NO"/>
        </a:p>
      </dgm:t>
    </dgm:pt>
    <dgm:pt modelId="{71F2D04F-BD85-4044-93A8-D3425F5EBE4C}">
      <dgm:prSet phldrT="[Tekst]" custT="1"/>
      <dgm:spPr>
        <a:solidFill>
          <a:srgbClr val="48B4AB"/>
        </a:solidFill>
        <a:ln>
          <a:solidFill>
            <a:schemeClr val="tx1"/>
          </a:solidFill>
        </a:ln>
      </dgm:spPr>
      <dgm:t>
        <a:bodyPr/>
        <a:lstStyle/>
        <a:p>
          <a:pPr rtl="0"/>
          <a:r>
            <a:rPr lang="nb-NO" sz="1000">
              <a:latin typeface="Calibri Light" panose="020F0302020204030204"/>
            </a:rPr>
            <a:t>Førebygging og rehabilitering</a:t>
          </a:r>
          <a:endParaRPr lang="nb-NO" sz="1000"/>
        </a:p>
      </dgm:t>
    </dgm:pt>
    <dgm:pt modelId="{86B8C962-F555-41CE-8016-3D8F3D10ECE7}" type="parTrans" cxnId="{43E7C074-EF20-499E-B341-149FBEDA3E66}">
      <dgm:prSet/>
      <dgm:spPr>
        <a:ln>
          <a:solidFill>
            <a:schemeClr val="tx1"/>
          </a:solidFill>
        </a:ln>
      </dgm:spPr>
      <dgm:t>
        <a:bodyPr/>
        <a:lstStyle/>
        <a:p>
          <a:endParaRPr lang="nb-NO"/>
        </a:p>
      </dgm:t>
    </dgm:pt>
    <dgm:pt modelId="{99970567-0D0C-4ACD-89BB-3FAD4829FBF8}" type="sibTrans" cxnId="{43E7C074-EF20-499E-B341-149FBEDA3E66}">
      <dgm:prSet custT="1"/>
      <dgm:spPr>
        <a:ln>
          <a:solidFill>
            <a:schemeClr val="tx1"/>
          </a:solidFill>
        </a:ln>
      </dgm:spPr>
      <dgm:t>
        <a:bodyPr/>
        <a:lstStyle/>
        <a:p>
          <a:r>
            <a:rPr lang="nb-NO" sz="900" dirty="0"/>
            <a:t>Ingeborg Uppheim</a:t>
          </a:r>
        </a:p>
      </dgm:t>
    </dgm:pt>
    <dgm:pt modelId="{56D1BDAA-89E3-4029-80C1-930EC3554D31}">
      <dgm:prSet phldrT="[Tekst]" phldr="0" custT="1"/>
      <dgm:spPr>
        <a:solidFill>
          <a:srgbClr val="48B4AB"/>
        </a:solidFill>
        <a:ln>
          <a:solidFill>
            <a:schemeClr val="tx1"/>
          </a:solidFill>
        </a:ln>
      </dgm:spPr>
      <dgm:t>
        <a:bodyPr/>
        <a:lstStyle/>
        <a:p>
          <a:pPr rtl="0"/>
          <a:r>
            <a:rPr lang="nb-NO" sz="1000" dirty="0">
              <a:latin typeface="Calibri Light" panose="020F0302020204030204"/>
            </a:rPr>
            <a:t>Menneske med nedsett funksjonsevne</a:t>
          </a:r>
          <a:endParaRPr lang="nb-NO" sz="1000" dirty="0"/>
        </a:p>
      </dgm:t>
    </dgm:pt>
    <dgm:pt modelId="{7858E51A-4974-4BEE-B090-EBDFFDD5B5EF}" type="parTrans" cxnId="{99E632FD-229B-453E-A38D-76C007893D8B}">
      <dgm:prSet/>
      <dgm:spPr>
        <a:ln>
          <a:solidFill>
            <a:schemeClr val="tx1"/>
          </a:solidFill>
        </a:ln>
      </dgm:spPr>
      <dgm:t>
        <a:bodyPr/>
        <a:lstStyle/>
        <a:p>
          <a:endParaRPr lang="nb-NO"/>
        </a:p>
      </dgm:t>
    </dgm:pt>
    <dgm:pt modelId="{0EA15B41-0DD9-4694-ABDB-748C82183BDA}" type="sibTrans" cxnId="{99E632FD-229B-453E-A38D-76C007893D8B}">
      <dgm:prSet custT="1"/>
      <dgm:spPr>
        <a:ln>
          <a:solidFill>
            <a:schemeClr val="tx1"/>
          </a:solidFill>
        </a:ln>
      </dgm:spPr>
      <dgm:t>
        <a:bodyPr/>
        <a:lstStyle/>
        <a:p>
          <a:r>
            <a:rPr lang="nb-NO" sz="900" dirty="0"/>
            <a:t>Marianne Melve</a:t>
          </a:r>
        </a:p>
      </dgm:t>
    </dgm:pt>
    <dgm:pt modelId="{905DD214-CFB7-4EF8-8F6C-C5BA02532584}">
      <dgm:prSet phldrT="[Tekst]" custT="1"/>
      <dgm:spPr>
        <a:solidFill>
          <a:srgbClr val="48B4AB"/>
        </a:solidFill>
        <a:ln>
          <a:solidFill>
            <a:schemeClr val="tx1"/>
          </a:solidFill>
        </a:ln>
      </dgm:spPr>
      <dgm:t>
        <a:bodyPr/>
        <a:lstStyle/>
        <a:p>
          <a:pPr rtl="0"/>
          <a:r>
            <a:rPr lang="nb-NO" sz="1000">
              <a:latin typeface="Calibri Light" panose="020F0302020204030204"/>
            </a:rPr>
            <a:t>Rus og psykiatri</a:t>
          </a:r>
          <a:endParaRPr lang="nb-NO" sz="1000"/>
        </a:p>
      </dgm:t>
    </dgm:pt>
    <dgm:pt modelId="{80B5639F-BFEA-4E8D-AD05-2EDB32C87DC3}" type="parTrans" cxnId="{12B3D7DD-8B19-4905-AF3F-8FC3A6EBEB4E}">
      <dgm:prSet/>
      <dgm:spPr>
        <a:ln>
          <a:solidFill>
            <a:schemeClr val="tx1"/>
          </a:solidFill>
        </a:ln>
      </dgm:spPr>
      <dgm:t>
        <a:bodyPr/>
        <a:lstStyle/>
        <a:p>
          <a:endParaRPr lang="nb-NO"/>
        </a:p>
      </dgm:t>
    </dgm:pt>
    <dgm:pt modelId="{AC316746-A9AE-40FA-9EA6-0823CDFE58CD}" type="sibTrans" cxnId="{12B3D7DD-8B19-4905-AF3F-8FC3A6EBEB4E}">
      <dgm:prSet custT="1"/>
      <dgm:spPr>
        <a:ln>
          <a:solidFill>
            <a:schemeClr val="tx1"/>
          </a:solidFill>
        </a:ln>
      </dgm:spPr>
      <dgm:t>
        <a:bodyPr/>
        <a:lstStyle/>
        <a:p>
          <a:r>
            <a:rPr lang="nb-NO" sz="900" dirty="0"/>
            <a:t>Agnete Gilbakken</a:t>
          </a:r>
        </a:p>
      </dgm:t>
    </dgm:pt>
    <dgm:pt modelId="{163F01B0-40FA-4264-A413-5AF5AA006FDC}">
      <dgm:prSet phldrT="[Tekst]" custT="1"/>
      <dgm:spPr>
        <a:solidFill>
          <a:srgbClr val="48B4AB"/>
        </a:solidFill>
        <a:ln>
          <a:solidFill>
            <a:schemeClr val="tx1"/>
          </a:solidFill>
        </a:ln>
      </dgm:spPr>
      <dgm:t>
        <a:bodyPr/>
        <a:lstStyle/>
        <a:p>
          <a:r>
            <a:rPr lang="nb-NO" sz="1000">
              <a:latin typeface="Calibri Light" panose="020F0302020204030204"/>
            </a:rPr>
            <a:t>Sør</a:t>
          </a:r>
          <a:endParaRPr lang="nb-NO" sz="1000"/>
        </a:p>
      </dgm:t>
    </dgm:pt>
    <dgm:pt modelId="{7F033AF3-D1EF-4822-80D3-A849508B2773}" type="parTrans" cxnId="{36467ADA-205F-4B81-90CC-ACB648FE104C}">
      <dgm:prSet/>
      <dgm:spPr>
        <a:ln>
          <a:solidFill>
            <a:schemeClr val="tx1"/>
          </a:solidFill>
        </a:ln>
      </dgm:spPr>
      <dgm:t>
        <a:bodyPr/>
        <a:lstStyle/>
        <a:p>
          <a:endParaRPr lang="nb-NO"/>
        </a:p>
      </dgm:t>
    </dgm:pt>
    <dgm:pt modelId="{738C5101-E457-4E8B-AAFA-967B1824BB81}" type="sibTrans" cxnId="{36467ADA-205F-4B81-90CC-ACB648FE104C}">
      <dgm:prSet custT="1"/>
      <dgm:spPr>
        <a:ln>
          <a:solidFill>
            <a:schemeClr val="tx1"/>
          </a:solidFill>
        </a:ln>
      </dgm:spPr>
      <dgm:t>
        <a:bodyPr/>
        <a:lstStyle/>
        <a:p>
          <a:r>
            <a:rPr lang="nb-NO" sz="900" dirty="0"/>
            <a:t>Grethe-Kari Ljones</a:t>
          </a:r>
        </a:p>
      </dgm:t>
    </dgm:pt>
    <dgm:pt modelId="{02380C2B-B15B-4142-A70E-8F8C154CE916}">
      <dgm:prSet phldrT="[Tekst]" custT="1"/>
      <dgm:spPr>
        <a:solidFill>
          <a:srgbClr val="48B4AB"/>
        </a:solidFill>
        <a:ln>
          <a:solidFill>
            <a:schemeClr val="tx1"/>
          </a:solidFill>
        </a:ln>
      </dgm:spPr>
      <dgm:t>
        <a:bodyPr/>
        <a:lstStyle/>
        <a:p>
          <a:r>
            <a:rPr lang="nb-NO" sz="1000"/>
            <a:t>Aust</a:t>
          </a:r>
        </a:p>
      </dgm:t>
    </dgm:pt>
    <dgm:pt modelId="{6BC60D13-8B5F-4944-BAD0-62A347605D7D}" type="parTrans" cxnId="{B2549AAA-1D80-44B3-9323-C2A11C199543}">
      <dgm:prSet/>
      <dgm:spPr>
        <a:ln>
          <a:solidFill>
            <a:schemeClr val="tx1"/>
          </a:solidFill>
        </a:ln>
      </dgm:spPr>
      <dgm:t>
        <a:bodyPr/>
        <a:lstStyle/>
        <a:p>
          <a:endParaRPr lang="nb-NO"/>
        </a:p>
      </dgm:t>
    </dgm:pt>
    <dgm:pt modelId="{76DD747E-0850-4263-AEBE-154A6BB0E00A}" type="sibTrans" cxnId="{B2549AAA-1D80-44B3-9323-C2A11C199543}">
      <dgm:prSet custT="1"/>
      <dgm:spPr>
        <a:ln>
          <a:solidFill>
            <a:schemeClr val="tx1"/>
          </a:solidFill>
        </a:ln>
      </dgm:spPr>
      <dgm:t>
        <a:bodyPr/>
        <a:lstStyle/>
        <a:p>
          <a:r>
            <a:rPr lang="nb-NO" sz="900" dirty="0"/>
            <a:t>Bodil Tennebekk</a:t>
          </a:r>
        </a:p>
      </dgm:t>
    </dgm:pt>
    <dgm:pt modelId="{1889EB94-BB6A-4254-B746-93ECF924F122}">
      <dgm:prSet phldrT="[Tekst]" custT="1"/>
      <dgm:spPr>
        <a:solidFill>
          <a:srgbClr val="48B4AB"/>
        </a:solidFill>
        <a:ln>
          <a:solidFill>
            <a:schemeClr val="tx1"/>
          </a:solidFill>
        </a:ln>
      </dgm:spPr>
      <dgm:t>
        <a:bodyPr/>
        <a:lstStyle/>
        <a:p>
          <a:r>
            <a:rPr lang="nb-NO" sz="1000"/>
            <a:t>Nord</a:t>
          </a:r>
        </a:p>
      </dgm:t>
    </dgm:pt>
    <dgm:pt modelId="{29E2BEB9-BBEF-46CA-A884-D1399BEDC086}" type="parTrans" cxnId="{083F8ABD-89F0-4EA9-981A-69A9C0304FE5}">
      <dgm:prSet/>
      <dgm:spPr>
        <a:ln>
          <a:solidFill>
            <a:schemeClr val="tx1"/>
          </a:solidFill>
        </a:ln>
      </dgm:spPr>
      <dgm:t>
        <a:bodyPr/>
        <a:lstStyle/>
        <a:p>
          <a:endParaRPr lang="nb-NO"/>
        </a:p>
      </dgm:t>
    </dgm:pt>
    <dgm:pt modelId="{8A35560A-7E16-4351-99A5-4520CF5199E0}" type="sibTrans" cxnId="{083F8ABD-89F0-4EA9-981A-69A9C0304FE5}">
      <dgm:prSet custT="1"/>
      <dgm:spPr>
        <a:ln>
          <a:solidFill>
            <a:schemeClr val="tx1"/>
          </a:solidFill>
        </a:ln>
      </dgm:spPr>
      <dgm:t>
        <a:bodyPr/>
        <a:lstStyle/>
        <a:p>
          <a:r>
            <a:rPr lang="nb-NO" sz="900" dirty="0"/>
            <a:t>Iren Stalheim</a:t>
          </a:r>
        </a:p>
      </dgm:t>
    </dgm:pt>
    <dgm:pt modelId="{A31324CA-69AF-4CAE-9801-AF3D02CF823B}" type="asst">
      <dgm:prSet phldrT="[Tekst]" custT="1"/>
      <dgm:spPr>
        <a:solidFill>
          <a:srgbClr val="48B4AB"/>
        </a:solidFill>
        <a:ln>
          <a:solidFill>
            <a:schemeClr val="tx1"/>
          </a:solidFill>
        </a:ln>
      </dgm:spPr>
      <dgm:t>
        <a:bodyPr/>
        <a:lstStyle/>
        <a:p>
          <a:r>
            <a:rPr lang="nb-NO" sz="1000"/>
            <a:t>Stab</a:t>
          </a:r>
        </a:p>
      </dgm:t>
    </dgm:pt>
    <dgm:pt modelId="{40F3B441-453A-49E1-A49F-F812FDBD07D0}" type="parTrans" cxnId="{8E721D7D-C598-4155-9B6D-5405B8200B8F}">
      <dgm:prSet/>
      <dgm:spPr>
        <a:ln>
          <a:solidFill>
            <a:schemeClr val="tx1"/>
          </a:solidFill>
        </a:ln>
      </dgm:spPr>
      <dgm:t>
        <a:bodyPr/>
        <a:lstStyle/>
        <a:p>
          <a:endParaRPr lang="nb-NO"/>
        </a:p>
      </dgm:t>
    </dgm:pt>
    <dgm:pt modelId="{6396A95E-57A5-44BC-BBF7-F83A9F5B6F37}" type="sibTrans" cxnId="{8E721D7D-C598-4155-9B6D-5405B8200B8F}">
      <dgm:prSet custT="1"/>
      <dgm:spPr>
        <a:ln>
          <a:solidFill>
            <a:schemeClr val="tx1"/>
          </a:solidFill>
        </a:ln>
      </dgm:spPr>
      <dgm:t>
        <a:bodyPr/>
        <a:lstStyle/>
        <a:p>
          <a:r>
            <a:rPr lang="nb-NO" sz="900"/>
            <a:t>Gullborg Rekve</a:t>
          </a:r>
        </a:p>
      </dgm:t>
    </dgm:pt>
    <dgm:pt modelId="{3288A269-9164-48A3-B380-1032AE2F8E3C}">
      <dgm:prSet phldrT="[Tekst]" custT="1"/>
      <dgm:spPr>
        <a:solidFill>
          <a:srgbClr val="48B4AB"/>
        </a:solidFill>
        <a:ln>
          <a:solidFill>
            <a:schemeClr val="tx1"/>
          </a:solidFill>
        </a:ln>
      </dgm:spPr>
      <dgm:t>
        <a:bodyPr/>
        <a:lstStyle/>
        <a:p>
          <a:pPr rtl="0"/>
          <a:r>
            <a:rPr lang="nb-NO" sz="1000">
              <a:latin typeface="Calibri Light" panose="020F0302020204030204"/>
            </a:rPr>
            <a:t>NAV Kommune</a:t>
          </a:r>
          <a:endParaRPr lang="nb-NO" sz="1000"/>
        </a:p>
      </dgm:t>
    </dgm:pt>
    <dgm:pt modelId="{4A803D96-7128-4C9E-B118-0D53830A613B}" type="parTrans" cxnId="{2E280C39-5DC7-4A7F-8803-60F34DE8D00C}">
      <dgm:prSet/>
      <dgm:spPr>
        <a:ln>
          <a:solidFill>
            <a:schemeClr val="tx1"/>
          </a:solidFill>
        </a:ln>
      </dgm:spPr>
      <dgm:t>
        <a:bodyPr/>
        <a:lstStyle/>
        <a:p>
          <a:endParaRPr lang="nb-NO"/>
        </a:p>
      </dgm:t>
    </dgm:pt>
    <dgm:pt modelId="{638D793A-E6BF-4B6C-9E85-504A00F7F6E9}" type="sibTrans" cxnId="{2E280C39-5DC7-4A7F-8803-60F34DE8D00C}">
      <dgm:prSet custT="1"/>
      <dgm:spPr>
        <a:ln>
          <a:solidFill>
            <a:schemeClr val="tx1"/>
          </a:solidFill>
        </a:ln>
      </dgm:spPr>
      <dgm:t>
        <a:bodyPr/>
        <a:lstStyle/>
        <a:p>
          <a:r>
            <a:rPr lang="nb-NO" sz="900" dirty="0"/>
            <a:t>Eirik Verpelstad</a:t>
          </a:r>
        </a:p>
      </dgm:t>
    </dgm:pt>
    <dgm:pt modelId="{0761A1D0-8678-400E-BCC0-2423CC809843}" type="pres">
      <dgm:prSet presAssocID="{288E95F3-759F-44BB-8A96-58E51E97F49E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C2E266F3-B524-4AFE-9558-9593AF0B3D3B}" type="pres">
      <dgm:prSet presAssocID="{541D500E-2253-4B8A-96C5-D0BC76B09F0C}" presName="hierRoot1" presStyleCnt="0">
        <dgm:presLayoutVars>
          <dgm:hierBranch val="init"/>
        </dgm:presLayoutVars>
      </dgm:prSet>
      <dgm:spPr/>
    </dgm:pt>
    <dgm:pt modelId="{D7DBEC1F-8F23-42F9-B716-CC2EC85DE7A1}" type="pres">
      <dgm:prSet presAssocID="{541D500E-2253-4B8A-96C5-D0BC76B09F0C}" presName="rootComposite1" presStyleCnt="0"/>
      <dgm:spPr/>
    </dgm:pt>
    <dgm:pt modelId="{D994AA31-C36B-40EA-AD41-24ED5D5203FF}" type="pres">
      <dgm:prSet presAssocID="{541D500E-2253-4B8A-96C5-D0BC76B09F0C}" presName="rootText1" presStyleLbl="node0" presStyleIdx="0" presStyleCnt="1" custScaleX="127061" custScaleY="104829" custLinFactNeighborX="3072" custLinFactNeighborY="-10812">
        <dgm:presLayoutVars>
          <dgm:chMax/>
          <dgm:chPref val="3"/>
        </dgm:presLayoutVars>
      </dgm:prSet>
      <dgm:spPr>
        <a:prstGeom prst="roundRect">
          <a:avLst/>
        </a:prstGeom>
      </dgm:spPr>
    </dgm:pt>
    <dgm:pt modelId="{386C3C51-3BAB-40F7-8280-B1C335E3FC32}" type="pres">
      <dgm:prSet presAssocID="{541D500E-2253-4B8A-96C5-D0BC76B09F0C}" presName="titleText1" presStyleLbl="fgAcc0" presStyleIdx="0" presStyleCnt="1" custScaleX="111360" custScaleY="94610" custLinFactNeighborX="-3749" custLinFactNeighborY="-5029">
        <dgm:presLayoutVars>
          <dgm:chMax val="0"/>
          <dgm:chPref val="0"/>
        </dgm:presLayoutVars>
      </dgm:prSet>
      <dgm:spPr>
        <a:prstGeom prst="roundRect">
          <a:avLst/>
        </a:prstGeom>
      </dgm:spPr>
    </dgm:pt>
    <dgm:pt modelId="{B3185B9F-1CEC-41DA-AAB7-78DB060A9131}" type="pres">
      <dgm:prSet presAssocID="{541D500E-2253-4B8A-96C5-D0BC76B09F0C}" presName="rootConnector1" presStyleLbl="node1" presStyleIdx="0" presStyleCnt="8"/>
      <dgm:spPr/>
    </dgm:pt>
    <dgm:pt modelId="{0D84EA09-F30F-4086-B399-8C75F753172D}" type="pres">
      <dgm:prSet presAssocID="{541D500E-2253-4B8A-96C5-D0BC76B09F0C}" presName="hierChild2" presStyleCnt="0"/>
      <dgm:spPr/>
    </dgm:pt>
    <dgm:pt modelId="{E36DCFC9-1C14-4622-8D75-0168C0E0BA97}" type="pres">
      <dgm:prSet presAssocID="{4A803D96-7128-4C9E-B118-0D53830A613B}" presName="Name37" presStyleLbl="parChTrans1D2" presStyleIdx="0" presStyleCnt="9"/>
      <dgm:spPr/>
    </dgm:pt>
    <dgm:pt modelId="{051CF814-8D6A-4D19-8578-23819F4934A7}" type="pres">
      <dgm:prSet presAssocID="{3288A269-9164-48A3-B380-1032AE2F8E3C}" presName="hierRoot2" presStyleCnt="0">
        <dgm:presLayoutVars>
          <dgm:hierBranch val="init"/>
        </dgm:presLayoutVars>
      </dgm:prSet>
      <dgm:spPr/>
    </dgm:pt>
    <dgm:pt modelId="{A49DBF92-11F7-4379-8AEA-85819F839414}" type="pres">
      <dgm:prSet presAssocID="{3288A269-9164-48A3-B380-1032AE2F8E3C}" presName="rootComposite" presStyleCnt="0"/>
      <dgm:spPr/>
    </dgm:pt>
    <dgm:pt modelId="{055ADE06-C29F-4903-B3DB-15A67AB278C9}" type="pres">
      <dgm:prSet presAssocID="{3288A269-9164-48A3-B380-1032AE2F8E3C}" presName="rootText" presStyleLbl="node1" presStyleIdx="0" presStyleCnt="8" custLinFactNeighborX="3072">
        <dgm:presLayoutVars>
          <dgm:chMax/>
          <dgm:chPref val="3"/>
        </dgm:presLayoutVars>
      </dgm:prSet>
      <dgm:spPr>
        <a:prstGeom prst="roundRect">
          <a:avLst/>
        </a:prstGeom>
      </dgm:spPr>
    </dgm:pt>
    <dgm:pt modelId="{298B7921-FB19-4A63-9C0C-6887FE617241}" type="pres">
      <dgm:prSet presAssocID="{3288A269-9164-48A3-B380-1032AE2F8E3C}" presName="titleText2" presStyleLbl="fgAcc1" presStyleIdx="0" presStyleCnt="8" custLinFactNeighborX="0">
        <dgm:presLayoutVars>
          <dgm:chMax val="0"/>
          <dgm:chPref val="0"/>
        </dgm:presLayoutVars>
      </dgm:prSet>
      <dgm:spPr>
        <a:prstGeom prst="roundRect">
          <a:avLst/>
        </a:prstGeom>
      </dgm:spPr>
    </dgm:pt>
    <dgm:pt modelId="{A4117DF4-4DCE-466D-853C-71992A40FC31}" type="pres">
      <dgm:prSet presAssocID="{3288A269-9164-48A3-B380-1032AE2F8E3C}" presName="rootConnector" presStyleLbl="node2" presStyleIdx="0" presStyleCnt="0"/>
      <dgm:spPr/>
    </dgm:pt>
    <dgm:pt modelId="{1F63BD59-53A4-495B-8D3B-3CFE82ABBE39}" type="pres">
      <dgm:prSet presAssocID="{3288A269-9164-48A3-B380-1032AE2F8E3C}" presName="hierChild4" presStyleCnt="0"/>
      <dgm:spPr/>
    </dgm:pt>
    <dgm:pt modelId="{EE4B6962-8DD2-4278-BF0B-8F21B8C7B6F8}" type="pres">
      <dgm:prSet presAssocID="{3288A269-9164-48A3-B380-1032AE2F8E3C}" presName="hierChild5" presStyleCnt="0"/>
      <dgm:spPr/>
    </dgm:pt>
    <dgm:pt modelId="{0BE2F9CE-86A7-46F1-A1EE-4E97D6B06675}" type="pres">
      <dgm:prSet presAssocID="{86B8C962-F555-41CE-8016-3D8F3D10ECE7}" presName="Name37" presStyleLbl="parChTrans1D2" presStyleIdx="1" presStyleCnt="9"/>
      <dgm:spPr/>
    </dgm:pt>
    <dgm:pt modelId="{2594E4D5-2B4A-4F31-842C-724F43A2B75F}" type="pres">
      <dgm:prSet presAssocID="{71F2D04F-BD85-4044-93A8-D3425F5EBE4C}" presName="hierRoot2" presStyleCnt="0">
        <dgm:presLayoutVars>
          <dgm:hierBranch val="init"/>
        </dgm:presLayoutVars>
      </dgm:prSet>
      <dgm:spPr/>
    </dgm:pt>
    <dgm:pt modelId="{C13BF1C9-6ACC-48DC-A7D0-39C3A27F4D1A}" type="pres">
      <dgm:prSet presAssocID="{71F2D04F-BD85-4044-93A8-D3425F5EBE4C}" presName="rootComposite" presStyleCnt="0"/>
      <dgm:spPr/>
    </dgm:pt>
    <dgm:pt modelId="{B963EC40-4458-42FA-8EA1-0B86202577E9}" type="pres">
      <dgm:prSet presAssocID="{71F2D04F-BD85-4044-93A8-D3425F5EBE4C}" presName="rootText" presStyleLbl="node1" presStyleIdx="1" presStyleCnt="8">
        <dgm:presLayoutVars>
          <dgm:chMax/>
          <dgm:chPref val="3"/>
        </dgm:presLayoutVars>
      </dgm:prSet>
      <dgm:spPr>
        <a:prstGeom prst="roundRect">
          <a:avLst/>
        </a:prstGeom>
      </dgm:spPr>
    </dgm:pt>
    <dgm:pt modelId="{491989E0-0C26-46E7-8E70-0849CB192DC6}" type="pres">
      <dgm:prSet presAssocID="{71F2D04F-BD85-4044-93A8-D3425F5EBE4C}" presName="titleText2" presStyleLbl="fgAcc1" presStyleIdx="1" presStyleCnt="8" custScaleX="113090" custScaleY="101887" custLinFactNeighborX="0">
        <dgm:presLayoutVars>
          <dgm:chMax val="0"/>
          <dgm:chPref val="0"/>
        </dgm:presLayoutVars>
      </dgm:prSet>
      <dgm:spPr>
        <a:prstGeom prst="roundRect">
          <a:avLst/>
        </a:prstGeom>
      </dgm:spPr>
    </dgm:pt>
    <dgm:pt modelId="{0E5900B8-0AD9-4253-93EC-198449B5612F}" type="pres">
      <dgm:prSet presAssocID="{71F2D04F-BD85-4044-93A8-D3425F5EBE4C}" presName="rootConnector" presStyleLbl="node2" presStyleIdx="0" presStyleCnt="0"/>
      <dgm:spPr/>
    </dgm:pt>
    <dgm:pt modelId="{F8851583-7EAA-4D85-B76C-D648B353C67B}" type="pres">
      <dgm:prSet presAssocID="{71F2D04F-BD85-4044-93A8-D3425F5EBE4C}" presName="hierChild4" presStyleCnt="0"/>
      <dgm:spPr/>
    </dgm:pt>
    <dgm:pt modelId="{68B14F3D-548B-464A-87E2-E33D70F64C8F}" type="pres">
      <dgm:prSet presAssocID="{71F2D04F-BD85-4044-93A8-D3425F5EBE4C}" presName="hierChild5" presStyleCnt="0"/>
      <dgm:spPr/>
    </dgm:pt>
    <dgm:pt modelId="{E5C163EB-12AA-4D1A-BB6A-2C877AF0A531}" type="pres">
      <dgm:prSet presAssocID="{7858E51A-4974-4BEE-B090-EBDFFDD5B5EF}" presName="Name37" presStyleLbl="parChTrans1D2" presStyleIdx="2" presStyleCnt="9"/>
      <dgm:spPr/>
    </dgm:pt>
    <dgm:pt modelId="{D0CA1570-A88C-4570-8177-6BAD47C885B3}" type="pres">
      <dgm:prSet presAssocID="{56D1BDAA-89E3-4029-80C1-930EC3554D31}" presName="hierRoot2" presStyleCnt="0">
        <dgm:presLayoutVars>
          <dgm:hierBranch val="init"/>
        </dgm:presLayoutVars>
      </dgm:prSet>
      <dgm:spPr/>
    </dgm:pt>
    <dgm:pt modelId="{EF58DE10-DDE4-4CE3-BD5F-2129DC913C29}" type="pres">
      <dgm:prSet presAssocID="{56D1BDAA-89E3-4029-80C1-930EC3554D31}" presName="rootComposite" presStyleCnt="0"/>
      <dgm:spPr/>
    </dgm:pt>
    <dgm:pt modelId="{9024047D-D44D-41F4-B286-205C550DDC70}" type="pres">
      <dgm:prSet presAssocID="{56D1BDAA-89E3-4029-80C1-930EC3554D31}" presName="rootText" presStyleLbl="node1" presStyleIdx="2" presStyleCnt="8" custScaleX="132125">
        <dgm:presLayoutVars>
          <dgm:chMax/>
          <dgm:chPref val="3"/>
        </dgm:presLayoutVars>
      </dgm:prSet>
      <dgm:spPr>
        <a:prstGeom prst="roundRect">
          <a:avLst/>
        </a:prstGeom>
      </dgm:spPr>
    </dgm:pt>
    <dgm:pt modelId="{2DFEB7AE-E759-416E-B984-6AFE8C65FBF9}" type="pres">
      <dgm:prSet presAssocID="{56D1BDAA-89E3-4029-80C1-930EC3554D31}" presName="titleText2" presStyleLbl="fgAcc1" presStyleIdx="2" presStyleCnt="8">
        <dgm:presLayoutVars>
          <dgm:chMax val="0"/>
          <dgm:chPref val="0"/>
        </dgm:presLayoutVars>
      </dgm:prSet>
      <dgm:spPr>
        <a:prstGeom prst="roundRect">
          <a:avLst/>
        </a:prstGeom>
      </dgm:spPr>
    </dgm:pt>
    <dgm:pt modelId="{386468EC-0336-492C-B6D3-A3EBBA99EEF2}" type="pres">
      <dgm:prSet presAssocID="{56D1BDAA-89E3-4029-80C1-930EC3554D31}" presName="rootConnector" presStyleLbl="node2" presStyleIdx="0" presStyleCnt="0"/>
      <dgm:spPr/>
    </dgm:pt>
    <dgm:pt modelId="{D22807B2-999F-4CFB-B814-458011C9D931}" type="pres">
      <dgm:prSet presAssocID="{56D1BDAA-89E3-4029-80C1-930EC3554D31}" presName="hierChild4" presStyleCnt="0"/>
      <dgm:spPr/>
    </dgm:pt>
    <dgm:pt modelId="{B36506B2-2F50-4223-A220-EED71166FEFF}" type="pres">
      <dgm:prSet presAssocID="{56D1BDAA-89E3-4029-80C1-930EC3554D31}" presName="hierChild5" presStyleCnt="0"/>
      <dgm:spPr/>
    </dgm:pt>
    <dgm:pt modelId="{F2D9BF21-0849-4C2A-8775-3503943601C2}" type="pres">
      <dgm:prSet presAssocID="{80B5639F-BFEA-4E8D-AD05-2EDB32C87DC3}" presName="Name37" presStyleLbl="parChTrans1D2" presStyleIdx="3" presStyleCnt="9"/>
      <dgm:spPr/>
    </dgm:pt>
    <dgm:pt modelId="{1502D0FE-F101-466C-B92C-52A3B0763B94}" type="pres">
      <dgm:prSet presAssocID="{905DD214-CFB7-4EF8-8F6C-C5BA02532584}" presName="hierRoot2" presStyleCnt="0">
        <dgm:presLayoutVars>
          <dgm:hierBranch val="init"/>
        </dgm:presLayoutVars>
      </dgm:prSet>
      <dgm:spPr/>
    </dgm:pt>
    <dgm:pt modelId="{FE738CCF-530B-4B35-B5D5-6007589851BE}" type="pres">
      <dgm:prSet presAssocID="{905DD214-CFB7-4EF8-8F6C-C5BA02532584}" presName="rootComposite" presStyleCnt="0"/>
      <dgm:spPr/>
    </dgm:pt>
    <dgm:pt modelId="{A26C9E43-E4B7-4E31-AA92-643992C5CF15}" type="pres">
      <dgm:prSet presAssocID="{905DD214-CFB7-4EF8-8F6C-C5BA02532584}" presName="rootText" presStyleLbl="node1" presStyleIdx="3" presStyleCnt="8">
        <dgm:presLayoutVars>
          <dgm:chMax/>
          <dgm:chPref val="3"/>
        </dgm:presLayoutVars>
      </dgm:prSet>
      <dgm:spPr>
        <a:prstGeom prst="roundRect">
          <a:avLst/>
        </a:prstGeom>
      </dgm:spPr>
    </dgm:pt>
    <dgm:pt modelId="{257F05E8-C020-48DB-A6F0-FD23E3D2494F}" type="pres">
      <dgm:prSet presAssocID="{905DD214-CFB7-4EF8-8F6C-C5BA02532584}" presName="titleText2" presStyleLbl="fgAcc1" presStyleIdx="3" presStyleCnt="8" custScaleX="129039" custScaleY="118056">
        <dgm:presLayoutVars>
          <dgm:chMax val="0"/>
          <dgm:chPref val="0"/>
        </dgm:presLayoutVars>
      </dgm:prSet>
      <dgm:spPr>
        <a:prstGeom prst="roundRect">
          <a:avLst/>
        </a:prstGeom>
      </dgm:spPr>
    </dgm:pt>
    <dgm:pt modelId="{BFAED6C2-E75E-4CAA-AE55-075E6DA1B7A4}" type="pres">
      <dgm:prSet presAssocID="{905DD214-CFB7-4EF8-8F6C-C5BA02532584}" presName="rootConnector" presStyleLbl="node2" presStyleIdx="0" presStyleCnt="0"/>
      <dgm:spPr/>
    </dgm:pt>
    <dgm:pt modelId="{D705F5A1-C299-4405-9546-508C4C445DDB}" type="pres">
      <dgm:prSet presAssocID="{905DD214-CFB7-4EF8-8F6C-C5BA02532584}" presName="hierChild4" presStyleCnt="0"/>
      <dgm:spPr/>
    </dgm:pt>
    <dgm:pt modelId="{11043E51-A5CB-4232-9D5F-BC34F84DF1F2}" type="pres">
      <dgm:prSet presAssocID="{905DD214-CFB7-4EF8-8F6C-C5BA02532584}" presName="hierChild5" presStyleCnt="0"/>
      <dgm:spPr/>
    </dgm:pt>
    <dgm:pt modelId="{2D9802E5-603A-455D-A3EA-6A996468D955}" type="pres">
      <dgm:prSet presAssocID="{7F033AF3-D1EF-4822-80D3-A849508B2773}" presName="Name37" presStyleLbl="parChTrans1D2" presStyleIdx="4" presStyleCnt="9"/>
      <dgm:spPr/>
    </dgm:pt>
    <dgm:pt modelId="{C1B309F9-10AC-47F7-83E7-2F05E5C3F89D}" type="pres">
      <dgm:prSet presAssocID="{163F01B0-40FA-4264-A413-5AF5AA006FDC}" presName="hierRoot2" presStyleCnt="0">
        <dgm:presLayoutVars>
          <dgm:hierBranch val="init"/>
        </dgm:presLayoutVars>
      </dgm:prSet>
      <dgm:spPr/>
    </dgm:pt>
    <dgm:pt modelId="{41AAFC32-99E2-4029-9A36-60CE3DE73897}" type="pres">
      <dgm:prSet presAssocID="{163F01B0-40FA-4264-A413-5AF5AA006FDC}" presName="rootComposite" presStyleCnt="0"/>
      <dgm:spPr/>
    </dgm:pt>
    <dgm:pt modelId="{D2A4FC09-A958-4E18-9B01-7AFD06A1DA0A}" type="pres">
      <dgm:prSet presAssocID="{163F01B0-40FA-4264-A413-5AF5AA006FDC}" presName="rootText" presStyleLbl="node1" presStyleIdx="4" presStyleCnt="8">
        <dgm:presLayoutVars>
          <dgm:chMax/>
          <dgm:chPref val="3"/>
        </dgm:presLayoutVars>
      </dgm:prSet>
      <dgm:spPr>
        <a:prstGeom prst="roundRect">
          <a:avLst/>
        </a:prstGeom>
      </dgm:spPr>
    </dgm:pt>
    <dgm:pt modelId="{548A412F-7E4F-4BA2-A9E2-C13B64C5CAB7}" type="pres">
      <dgm:prSet presAssocID="{163F01B0-40FA-4264-A413-5AF5AA006FDC}" presName="titleText2" presStyleLbl="fgAcc1" presStyleIdx="4" presStyleCnt="8" custScaleX="122007" custScaleY="116614">
        <dgm:presLayoutVars>
          <dgm:chMax val="0"/>
          <dgm:chPref val="0"/>
        </dgm:presLayoutVars>
      </dgm:prSet>
      <dgm:spPr>
        <a:prstGeom prst="roundRect">
          <a:avLst/>
        </a:prstGeom>
      </dgm:spPr>
    </dgm:pt>
    <dgm:pt modelId="{3C8BDFB6-6FE6-4CD8-8538-7818080996F2}" type="pres">
      <dgm:prSet presAssocID="{163F01B0-40FA-4264-A413-5AF5AA006FDC}" presName="rootConnector" presStyleLbl="node2" presStyleIdx="0" presStyleCnt="0"/>
      <dgm:spPr/>
    </dgm:pt>
    <dgm:pt modelId="{19FE3C00-D49E-4B32-9125-5E37463B826E}" type="pres">
      <dgm:prSet presAssocID="{163F01B0-40FA-4264-A413-5AF5AA006FDC}" presName="hierChild4" presStyleCnt="0"/>
      <dgm:spPr/>
    </dgm:pt>
    <dgm:pt modelId="{8CBD4A88-11EE-462C-ACFE-FD86A81F78C8}" type="pres">
      <dgm:prSet presAssocID="{163F01B0-40FA-4264-A413-5AF5AA006FDC}" presName="hierChild5" presStyleCnt="0"/>
      <dgm:spPr/>
    </dgm:pt>
    <dgm:pt modelId="{289F6351-D9A5-4023-911C-5789335A5240}" type="pres">
      <dgm:prSet presAssocID="{EFC623EA-9F26-4F87-A2A9-7883E5D36E4C}" presName="Name37" presStyleLbl="parChTrans1D2" presStyleIdx="5" presStyleCnt="9"/>
      <dgm:spPr/>
    </dgm:pt>
    <dgm:pt modelId="{4BBDCFAE-156F-47EB-ACF3-AD026F2840AD}" type="pres">
      <dgm:prSet presAssocID="{995430BC-503D-41C6-9C7A-E843D24F41C3}" presName="hierRoot2" presStyleCnt="0">
        <dgm:presLayoutVars>
          <dgm:hierBranch val="init"/>
        </dgm:presLayoutVars>
      </dgm:prSet>
      <dgm:spPr/>
    </dgm:pt>
    <dgm:pt modelId="{2FDE02C2-6176-4D16-8ED0-501F63EC4E58}" type="pres">
      <dgm:prSet presAssocID="{995430BC-503D-41C6-9C7A-E843D24F41C3}" presName="rootComposite" presStyleCnt="0"/>
      <dgm:spPr/>
    </dgm:pt>
    <dgm:pt modelId="{60E927A6-56F4-49AF-AAEB-D2F3B4EE93FD}" type="pres">
      <dgm:prSet presAssocID="{995430BC-503D-41C6-9C7A-E843D24F41C3}" presName="rootText" presStyleLbl="node1" presStyleIdx="5" presStyleCnt="8">
        <dgm:presLayoutVars>
          <dgm:chMax/>
          <dgm:chPref val="3"/>
        </dgm:presLayoutVars>
      </dgm:prSet>
      <dgm:spPr>
        <a:prstGeom prst="roundRect">
          <a:avLst/>
        </a:prstGeom>
      </dgm:spPr>
    </dgm:pt>
    <dgm:pt modelId="{31586625-DE43-49F4-8059-B3FB144FAF0D}" type="pres">
      <dgm:prSet presAssocID="{995430BC-503D-41C6-9C7A-E843D24F41C3}" presName="titleText2" presStyleLbl="fgAcc1" presStyleIdx="5" presStyleCnt="8">
        <dgm:presLayoutVars>
          <dgm:chMax val="0"/>
          <dgm:chPref val="0"/>
        </dgm:presLayoutVars>
      </dgm:prSet>
      <dgm:spPr>
        <a:prstGeom prst="roundRect">
          <a:avLst/>
        </a:prstGeom>
      </dgm:spPr>
    </dgm:pt>
    <dgm:pt modelId="{9F55CAA0-28F6-49F2-91F4-FACC974C166B}" type="pres">
      <dgm:prSet presAssocID="{995430BC-503D-41C6-9C7A-E843D24F41C3}" presName="rootConnector" presStyleLbl="node2" presStyleIdx="0" presStyleCnt="0"/>
      <dgm:spPr/>
    </dgm:pt>
    <dgm:pt modelId="{7C8F6853-715D-453B-AD06-6736033BE333}" type="pres">
      <dgm:prSet presAssocID="{995430BC-503D-41C6-9C7A-E843D24F41C3}" presName="hierChild4" presStyleCnt="0"/>
      <dgm:spPr/>
    </dgm:pt>
    <dgm:pt modelId="{A4021E09-1E20-4956-8A95-02C31DEC1746}" type="pres">
      <dgm:prSet presAssocID="{995430BC-503D-41C6-9C7A-E843D24F41C3}" presName="hierChild5" presStyleCnt="0"/>
      <dgm:spPr/>
    </dgm:pt>
    <dgm:pt modelId="{63892713-C52F-4A4B-9294-DE243767E2E4}" type="pres">
      <dgm:prSet presAssocID="{6BC60D13-8B5F-4944-BAD0-62A347605D7D}" presName="Name37" presStyleLbl="parChTrans1D2" presStyleIdx="6" presStyleCnt="9"/>
      <dgm:spPr/>
    </dgm:pt>
    <dgm:pt modelId="{8D649938-E931-476F-BC1C-2AD2C7F9594C}" type="pres">
      <dgm:prSet presAssocID="{02380C2B-B15B-4142-A70E-8F8C154CE916}" presName="hierRoot2" presStyleCnt="0">
        <dgm:presLayoutVars>
          <dgm:hierBranch val="init"/>
        </dgm:presLayoutVars>
      </dgm:prSet>
      <dgm:spPr/>
    </dgm:pt>
    <dgm:pt modelId="{2B866E10-1E2F-411C-A008-98D56565EC4D}" type="pres">
      <dgm:prSet presAssocID="{02380C2B-B15B-4142-A70E-8F8C154CE916}" presName="rootComposite" presStyleCnt="0"/>
      <dgm:spPr/>
    </dgm:pt>
    <dgm:pt modelId="{C3DBE606-8D4A-4D81-AD12-11E7066400D0}" type="pres">
      <dgm:prSet presAssocID="{02380C2B-B15B-4142-A70E-8F8C154CE916}" presName="rootText" presStyleLbl="node1" presStyleIdx="6" presStyleCnt="8">
        <dgm:presLayoutVars>
          <dgm:chMax/>
          <dgm:chPref val="3"/>
        </dgm:presLayoutVars>
      </dgm:prSet>
      <dgm:spPr>
        <a:prstGeom prst="roundRect">
          <a:avLst/>
        </a:prstGeom>
      </dgm:spPr>
    </dgm:pt>
    <dgm:pt modelId="{EFEE25B5-25D8-4CB5-881E-750ABD7FE21F}" type="pres">
      <dgm:prSet presAssocID="{02380C2B-B15B-4142-A70E-8F8C154CE916}" presName="titleText2" presStyleLbl="fgAcc1" presStyleIdx="6" presStyleCnt="8">
        <dgm:presLayoutVars>
          <dgm:chMax val="0"/>
          <dgm:chPref val="0"/>
        </dgm:presLayoutVars>
      </dgm:prSet>
      <dgm:spPr>
        <a:prstGeom prst="roundRect">
          <a:avLst/>
        </a:prstGeom>
      </dgm:spPr>
    </dgm:pt>
    <dgm:pt modelId="{048B660D-2977-4763-A650-5381DF1C6EFF}" type="pres">
      <dgm:prSet presAssocID="{02380C2B-B15B-4142-A70E-8F8C154CE916}" presName="rootConnector" presStyleLbl="node2" presStyleIdx="0" presStyleCnt="0"/>
      <dgm:spPr/>
    </dgm:pt>
    <dgm:pt modelId="{AAB304EE-91BB-4E9B-B8D8-4E24B0ECB3EF}" type="pres">
      <dgm:prSet presAssocID="{02380C2B-B15B-4142-A70E-8F8C154CE916}" presName="hierChild4" presStyleCnt="0"/>
      <dgm:spPr/>
    </dgm:pt>
    <dgm:pt modelId="{52FE9CAB-8630-4DC5-88FE-8AE285C67FEE}" type="pres">
      <dgm:prSet presAssocID="{02380C2B-B15B-4142-A70E-8F8C154CE916}" presName="hierChild5" presStyleCnt="0"/>
      <dgm:spPr/>
    </dgm:pt>
    <dgm:pt modelId="{CDF9CFBC-18BA-4276-A2B6-B9F5CB6B4761}" type="pres">
      <dgm:prSet presAssocID="{29E2BEB9-BBEF-46CA-A884-D1399BEDC086}" presName="Name37" presStyleLbl="parChTrans1D2" presStyleIdx="7" presStyleCnt="9"/>
      <dgm:spPr/>
    </dgm:pt>
    <dgm:pt modelId="{95D09566-BC1F-498A-AB2A-6DE641CE62E5}" type="pres">
      <dgm:prSet presAssocID="{1889EB94-BB6A-4254-B746-93ECF924F122}" presName="hierRoot2" presStyleCnt="0">
        <dgm:presLayoutVars>
          <dgm:hierBranch val="init"/>
        </dgm:presLayoutVars>
      </dgm:prSet>
      <dgm:spPr/>
    </dgm:pt>
    <dgm:pt modelId="{16755954-6701-4CFA-B5F5-5F821897223C}" type="pres">
      <dgm:prSet presAssocID="{1889EB94-BB6A-4254-B746-93ECF924F122}" presName="rootComposite" presStyleCnt="0"/>
      <dgm:spPr/>
    </dgm:pt>
    <dgm:pt modelId="{0F7783BF-85AF-4875-BB01-7FB5B48C104C}" type="pres">
      <dgm:prSet presAssocID="{1889EB94-BB6A-4254-B746-93ECF924F122}" presName="rootText" presStyleLbl="node1" presStyleIdx="7" presStyleCnt="8">
        <dgm:presLayoutVars>
          <dgm:chMax/>
          <dgm:chPref val="3"/>
        </dgm:presLayoutVars>
      </dgm:prSet>
      <dgm:spPr>
        <a:prstGeom prst="roundRect">
          <a:avLst/>
        </a:prstGeom>
      </dgm:spPr>
    </dgm:pt>
    <dgm:pt modelId="{20295983-AA3A-4A6B-8396-0534AA2DF629}" type="pres">
      <dgm:prSet presAssocID="{1889EB94-BB6A-4254-B746-93ECF924F122}" presName="titleText2" presStyleLbl="fgAcc1" presStyleIdx="7" presStyleCnt="8">
        <dgm:presLayoutVars>
          <dgm:chMax val="0"/>
          <dgm:chPref val="0"/>
        </dgm:presLayoutVars>
      </dgm:prSet>
      <dgm:spPr>
        <a:prstGeom prst="roundRect">
          <a:avLst/>
        </a:prstGeom>
      </dgm:spPr>
    </dgm:pt>
    <dgm:pt modelId="{9CBDAD68-2D12-43E2-9D01-0EC8FD3D602A}" type="pres">
      <dgm:prSet presAssocID="{1889EB94-BB6A-4254-B746-93ECF924F122}" presName="rootConnector" presStyleLbl="node2" presStyleIdx="0" presStyleCnt="0"/>
      <dgm:spPr/>
    </dgm:pt>
    <dgm:pt modelId="{5DA668B6-6C81-48E8-8AFD-5145AAAF0DB3}" type="pres">
      <dgm:prSet presAssocID="{1889EB94-BB6A-4254-B746-93ECF924F122}" presName="hierChild4" presStyleCnt="0"/>
      <dgm:spPr/>
    </dgm:pt>
    <dgm:pt modelId="{56B3758F-B8EA-4183-9747-7EBD3F4592EA}" type="pres">
      <dgm:prSet presAssocID="{1889EB94-BB6A-4254-B746-93ECF924F122}" presName="hierChild5" presStyleCnt="0"/>
      <dgm:spPr/>
    </dgm:pt>
    <dgm:pt modelId="{52BF213C-E32C-4643-9D3B-8F5A00E72D1B}" type="pres">
      <dgm:prSet presAssocID="{541D500E-2253-4B8A-96C5-D0BC76B09F0C}" presName="hierChild3" presStyleCnt="0"/>
      <dgm:spPr/>
    </dgm:pt>
    <dgm:pt modelId="{06583B83-B5E3-4597-B4BA-F33067C199F9}" type="pres">
      <dgm:prSet presAssocID="{40F3B441-453A-49E1-A49F-F812FDBD07D0}" presName="Name96" presStyleLbl="parChTrans1D2" presStyleIdx="8" presStyleCnt="9"/>
      <dgm:spPr/>
    </dgm:pt>
    <dgm:pt modelId="{145445F0-FFA3-4B22-8865-CF53283C621E}" type="pres">
      <dgm:prSet presAssocID="{A31324CA-69AF-4CAE-9801-AF3D02CF823B}" presName="hierRoot3" presStyleCnt="0">
        <dgm:presLayoutVars>
          <dgm:hierBranch val="init"/>
        </dgm:presLayoutVars>
      </dgm:prSet>
      <dgm:spPr/>
    </dgm:pt>
    <dgm:pt modelId="{F35CE9E1-4F2B-4D1B-9AA5-9DC53906A107}" type="pres">
      <dgm:prSet presAssocID="{A31324CA-69AF-4CAE-9801-AF3D02CF823B}" presName="rootComposite3" presStyleCnt="0"/>
      <dgm:spPr/>
    </dgm:pt>
    <dgm:pt modelId="{B8303960-75B9-423B-80F4-3432995875FA}" type="pres">
      <dgm:prSet presAssocID="{A31324CA-69AF-4CAE-9801-AF3D02CF823B}" presName="rootText3" presStyleLbl="asst1" presStyleIdx="0" presStyleCnt="1" custLinFactNeighborX="3072">
        <dgm:presLayoutVars>
          <dgm:chPref val="3"/>
        </dgm:presLayoutVars>
      </dgm:prSet>
      <dgm:spPr>
        <a:prstGeom prst="roundRect">
          <a:avLst/>
        </a:prstGeom>
      </dgm:spPr>
    </dgm:pt>
    <dgm:pt modelId="{83B278CF-A4B5-4A9C-B31E-A703C89EA102}" type="pres">
      <dgm:prSet presAssocID="{A31324CA-69AF-4CAE-9801-AF3D02CF823B}" presName="titleText3" presStyleLbl="fgAcc2" presStyleIdx="0" presStyleCnt="1" custLinFactNeighborX="0">
        <dgm:presLayoutVars>
          <dgm:chMax val="0"/>
          <dgm:chPref val="0"/>
        </dgm:presLayoutVars>
      </dgm:prSet>
      <dgm:spPr>
        <a:prstGeom prst="roundRect">
          <a:avLst/>
        </a:prstGeom>
      </dgm:spPr>
    </dgm:pt>
    <dgm:pt modelId="{FC05CE28-AF88-41CA-9987-3D33B93F59C3}" type="pres">
      <dgm:prSet presAssocID="{A31324CA-69AF-4CAE-9801-AF3D02CF823B}" presName="rootConnector3" presStyleLbl="asst1" presStyleIdx="0" presStyleCnt="1"/>
      <dgm:spPr/>
    </dgm:pt>
    <dgm:pt modelId="{9D9285FE-9048-4F5E-941A-F17895B06FD4}" type="pres">
      <dgm:prSet presAssocID="{A31324CA-69AF-4CAE-9801-AF3D02CF823B}" presName="hierChild6" presStyleCnt="0"/>
      <dgm:spPr/>
    </dgm:pt>
    <dgm:pt modelId="{C0EAF711-6414-46EB-AA4A-FAE4CC47591F}" type="pres">
      <dgm:prSet presAssocID="{A31324CA-69AF-4CAE-9801-AF3D02CF823B}" presName="hierChild7" presStyleCnt="0"/>
      <dgm:spPr/>
    </dgm:pt>
  </dgm:ptLst>
  <dgm:cxnLst>
    <dgm:cxn modelId="{8623260E-C6FE-4476-9E37-0368B1D36823}" srcId="{541D500E-2253-4B8A-96C5-D0BC76B09F0C}" destId="{995430BC-503D-41C6-9C7A-E843D24F41C3}" srcOrd="6" destOrd="0" parTransId="{EFC623EA-9F26-4F87-A2A9-7883E5D36E4C}" sibTransId="{227C08CB-C41A-46FC-891F-FD54BE6B02F7}"/>
    <dgm:cxn modelId="{1D34DD0E-8004-4A75-BB7C-3B9B976C35D1}" type="presOf" srcId="{638D793A-E6BF-4B6C-9E85-504A00F7F6E9}" destId="{298B7921-FB19-4A63-9C0C-6887FE617241}" srcOrd="0" destOrd="0" presId="urn:microsoft.com/office/officeart/2008/layout/NameandTitleOrganizationalChart"/>
    <dgm:cxn modelId="{40903211-FE8F-46C0-B6F7-315535502775}" type="presOf" srcId="{71F2D04F-BD85-4044-93A8-D3425F5EBE4C}" destId="{0E5900B8-0AD9-4253-93EC-198449B5612F}" srcOrd="1" destOrd="0" presId="urn:microsoft.com/office/officeart/2008/layout/NameandTitleOrganizationalChart"/>
    <dgm:cxn modelId="{62B35D16-3D9C-4D98-8C4D-C9DA9344FCCF}" type="presOf" srcId="{0EA15B41-0DD9-4694-ABDB-748C82183BDA}" destId="{2DFEB7AE-E759-416E-B984-6AFE8C65FBF9}" srcOrd="0" destOrd="0" presId="urn:microsoft.com/office/officeart/2008/layout/NameandTitleOrganizationalChart"/>
    <dgm:cxn modelId="{334B731C-45FE-4B85-BF90-1661F6DCB32E}" type="presOf" srcId="{02380C2B-B15B-4142-A70E-8F8C154CE916}" destId="{048B660D-2977-4763-A650-5381DF1C6EFF}" srcOrd="1" destOrd="0" presId="urn:microsoft.com/office/officeart/2008/layout/NameandTitleOrganizationalChart"/>
    <dgm:cxn modelId="{3300211E-CBDE-4B66-9CE4-C1124E4AD09B}" type="presOf" srcId="{6BC60D13-8B5F-4944-BAD0-62A347605D7D}" destId="{63892713-C52F-4A4B-9294-DE243767E2E4}" srcOrd="0" destOrd="0" presId="urn:microsoft.com/office/officeart/2008/layout/NameandTitleOrganizationalChart"/>
    <dgm:cxn modelId="{C2B7C721-D15B-4CFB-8D8D-8E1EE084BBD3}" type="presOf" srcId="{163F01B0-40FA-4264-A413-5AF5AA006FDC}" destId="{3C8BDFB6-6FE6-4CD8-8538-7818080996F2}" srcOrd="1" destOrd="0" presId="urn:microsoft.com/office/officeart/2008/layout/NameandTitleOrganizationalChart"/>
    <dgm:cxn modelId="{BC320E2A-A8EA-4D39-9BD0-71693B92CB0C}" type="presOf" srcId="{8A35560A-7E16-4351-99A5-4520CF5199E0}" destId="{20295983-AA3A-4A6B-8396-0534AA2DF629}" srcOrd="0" destOrd="0" presId="urn:microsoft.com/office/officeart/2008/layout/NameandTitleOrganizationalChart"/>
    <dgm:cxn modelId="{2BEF522B-B52E-4311-8395-47700C2C0A8C}" type="presOf" srcId="{905DD214-CFB7-4EF8-8F6C-C5BA02532584}" destId="{BFAED6C2-E75E-4CAA-AE55-075E6DA1B7A4}" srcOrd="1" destOrd="0" presId="urn:microsoft.com/office/officeart/2008/layout/NameandTitleOrganizationalChart"/>
    <dgm:cxn modelId="{C4237C2D-7398-45C0-912E-349A88F10EFC}" type="presOf" srcId="{163F01B0-40FA-4264-A413-5AF5AA006FDC}" destId="{D2A4FC09-A958-4E18-9B01-7AFD06A1DA0A}" srcOrd="0" destOrd="0" presId="urn:microsoft.com/office/officeart/2008/layout/NameandTitleOrganizationalChart"/>
    <dgm:cxn modelId="{99099338-0E67-40FA-8073-4204475601F1}" type="presOf" srcId="{995430BC-503D-41C6-9C7A-E843D24F41C3}" destId="{60E927A6-56F4-49AF-AAEB-D2F3B4EE93FD}" srcOrd="0" destOrd="0" presId="urn:microsoft.com/office/officeart/2008/layout/NameandTitleOrganizationalChart"/>
    <dgm:cxn modelId="{2E280C39-5DC7-4A7F-8803-60F34DE8D00C}" srcId="{541D500E-2253-4B8A-96C5-D0BC76B09F0C}" destId="{3288A269-9164-48A3-B380-1032AE2F8E3C}" srcOrd="1" destOrd="0" parTransId="{4A803D96-7128-4C9E-B118-0D53830A613B}" sibTransId="{638D793A-E6BF-4B6C-9E85-504A00F7F6E9}"/>
    <dgm:cxn modelId="{5614543E-3B90-4508-959D-056BB8565BFE}" type="presOf" srcId="{7F033AF3-D1EF-4822-80D3-A849508B2773}" destId="{2D9802E5-603A-455D-A3EA-6A996468D955}" srcOrd="0" destOrd="0" presId="urn:microsoft.com/office/officeart/2008/layout/NameandTitleOrganizationalChart"/>
    <dgm:cxn modelId="{2ABCF55E-F173-423D-B049-A0229A90001C}" type="presOf" srcId="{80B5639F-BFEA-4E8D-AD05-2EDB32C87DC3}" destId="{F2D9BF21-0849-4C2A-8775-3503943601C2}" srcOrd="0" destOrd="0" presId="urn:microsoft.com/office/officeart/2008/layout/NameandTitleOrganizationalChart"/>
    <dgm:cxn modelId="{D234155F-A114-4A97-8F7E-088159157722}" type="presOf" srcId="{76DD747E-0850-4263-AEBE-154A6BB0E00A}" destId="{EFEE25B5-25D8-4CB5-881E-750ABD7FE21F}" srcOrd="0" destOrd="0" presId="urn:microsoft.com/office/officeart/2008/layout/NameandTitleOrganizationalChart"/>
    <dgm:cxn modelId="{F0D76261-D535-483C-B3B0-9E6634F283C6}" type="presOf" srcId="{541D500E-2253-4B8A-96C5-D0BC76B09F0C}" destId="{B3185B9F-1CEC-41DA-AAB7-78DB060A9131}" srcOrd="1" destOrd="0" presId="urn:microsoft.com/office/officeart/2008/layout/NameandTitleOrganizationalChart"/>
    <dgm:cxn modelId="{55812063-2787-4CD3-BD6E-C2E731B47806}" type="presOf" srcId="{1889EB94-BB6A-4254-B746-93ECF924F122}" destId="{0F7783BF-85AF-4875-BB01-7FB5B48C104C}" srcOrd="0" destOrd="0" presId="urn:microsoft.com/office/officeart/2008/layout/NameandTitleOrganizationalChart"/>
    <dgm:cxn modelId="{65246A66-D126-4B91-9F6F-8DBDDEC58B0D}" type="presOf" srcId="{64412F14-4B96-4161-9ABC-FB67CE998021}" destId="{386C3C51-3BAB-40F7-8280-B1C335E3FC32}" srcOrd="0" destOrd="0" presId="urn:microsoft.com/office/officeart/2008/layout/NameandTitleOrganizationalChart"/>
    <dgm:cxn modelId="{38006D67-5C9E-44EE-B27F-2FF512540AE0}" type="presOf" srcId="{3288A269-9164-48A3-B380-1032AE2F8E3C}" destId="{055ADE06-C29F-4903-B3DB-15A67AB278C9}" srcOrd="0" destOrd="0" presId="urn:microsoft.com/office/officeart/2008/layout/NameandTitleOrganizationalChart"/>
    <dgm:cxn modelId="{80B72969-8817-4625-A8FF-E976EE651D02}" type="presOf" srcId="{905DD214-CFB7-4EF8-8F6C-C5BA02532584}" destId="{A26C9E43-E4B7-4E31-AA92-643992C5CF15}" srcOrd="0" destOrd="0" presId="urn:microsoft.com/office/officeart/2008/layout/NameandTitleOrganizationalChart"/>
    <dgm:cxn modelId="{A9A59E6C-FBD4-4733-873C-550E971F8E52}" type="presOf" srcId="{738C5101-E457-4E8B-AAFA-967B1824BB81}" destId="{548A412F-7E4F-4BA2-A9E2-C13B64C5CAB7}" srcOrd="0" destOrd="0" presId="urn:microsoft.com/office/officeart/2008/layout/NameandTitleOrganizationalChart"/>
    <dgm:cxn modelId="{E211BF4D-7AD6-4C83-9655-2FB4CE892334}" type="presOf" srcId="{EFC623EA-9F26-4F87-A2A9-7883E5D36E4C}" destId="{289F6351-D9A5-4023-911C-5789335A5240}" srcOrd="0" destOrd="0" presId="urn:microsoft.com/office/officeart/2008/layout/NameandTitleOrganizationalChart"/>
    <dgm:cxn modelId="{4EB6FA4D-56E6-4B34-A02A-95075B64ECF7}" type="presOf" srcId="{6396A95E-57A5-44BC-BBF7-F83A9F5B6F37}" destId="{83B278CF-A4B5-4A9C-B31E-A703C89EA102}" srcOrd="0" destOrd="0" presId="urn:microsoft.com/office/officeart/2008/layout/NameandTitleOrganizationalChart"/>
    <dgm:cxn modelId="{2F45CE6F-14BB-496B-BCE6-1CC950242D20}" type="presOf" srcId="{288E95F3-759F-44BB-8A96-58E51E97F49E}" destId="{0761A1D0-8678-400E-BCC0-2423CC809843}" srcOrd="0" destOrd="0" presId="urn:microsoft.com/office/officeart/2008/layout/NameandTitleOrganizationalChart"/>
    <dgm:cxn modelId="{1F075C70-B4D8-4C21-9894-4634FD5A4E64}" type="presOf" srcId="{3288A269-9164-48A3-B380-1032AE2F8E3C}" destId="{A4117DF4-4DCE-466D-853C-71992A40FC31}" srcOrd="1" destOrd="0" presId="urn:microsoft.com/office/officeart/2008/layout/NameandTitleOrganizationalChart"/>
    <dgm:cxn modelId="{40DCEC53-5ED2-4B57-BBCF-DF93BF4FD478}" type="presOf" srcId="{227C08CB-C41A-46FC-891F-FD54BE6B02F7}" destId="{31586625-DE43-49F4-8059-B3FB144FAF0D}" srcOrd="0" destOrd="0" presId="urn:microsoft.com/office/officeart/2008/layout/NameandTitleOrganizationalChart"/>
    <dgm:cxn modelId="{43E7C074-EF20-499E-B341-149FBEDA3E66}" srcId="{541D500E-2253-4B8A-96C5-D0BC76B09F0C}" destId="{71F2D04F-BD85-4044-93A8-D3425F5EBE4C}" srcOrd="2" destOrd="0" parTransId="{86B8C962-F555-41CE-8016-3D8F3D10ECE7}" sibTransId="{99970567-0D0C-4ACD-89BB-3FAD4829FBF8}"/>
    <dgm:cxn modelId="{8E721D7D-C598-4155-9B6D-5405B8200B8F}" srcId="{541D500E-2253-4B8A-96C5-D0BC76B09F0C}" destId="{A31324CA-69AF-4CAE-9801-AF3D02CF823B}" srcOrd="0" destOrd="0" parTransId="{40F3B441-453A-49E1-A49F-F812FDBD07D0}" sibTransId="{6396A95E-57A5-44BC-BBF7-F83A9F5B6F37}"/>
    <dgm:cxn modelId="{B788C29A-1A6B-40E5-B981-6D1F27A684A9}" type="presOf" srcId="{A31324CA-69AF-4CAE-9801-AF3D02CF823B}" destId="{B8303960-75B9-423B-80F4-3432995875FA}" srcOrd="0" destOrd="0" presId="urn:microsoft.com/office/officeart/2008/layout/NameandTitleOrganizationalChart"/>
    <dgm:cxn modelId="{5216189F-E71A-44CF-89C5-2427B5BA4D5D}" type="presOf" srcId="{02380C2B-B15B-4142-A70E-8F8C154CE916}" destId="{C3DBE606-8D4A-4D81-AD12-11E7066400D0}" srcOrd="0" destOrd="0" presId="urn:microsoft.com/office/officeart/2008/layout/NameandTitleOrganizationalChart"/>
    <dgm:cxn modelId="{4FEDE9A2-F268-40C3-BAC5-C6EC82379480}" type="presOf" srcId="{99970567-0D0C-4ACD-89BB-3FAD4829FBF8}" destId="{491989E0-0C26-46E7-8E70-0849CB192DC6}" srcOrd="0" destOrd="0" presId="urn:microsoft.com/office/officeart/2008/layout/NameandTitleOrganizationalChart"/>
    <dgm:cxn modelId="{72D545A9-707A-4464-9469-7370E8A3A2FC}" type="presOf" srcId="{541D500E-2253-4B8A-96C5-D0BC76B09F0C}" destId="{D994AA31-C36B-40EA-AD41-24ED5D5203FF}" srcOrd="0" destOrd="0" presId="urn:microsoft.com/office/officeart/2008/layout/NameandTitleOrganizationalChart"/>
    <dgm:cxn modelId="{B2549AAA-1D80-44B3-9323-C2A11C199543}" srcId="{541D500E-2253-4B8A-96C5-D0BC76B09F0C}" destId="{02380C2B-B15B-4142-A70E-8F8C154CE916}" srcOrd="7" destOrd="0" parTransId="{6BC60D13-8B5F-4944-BAD0-62A347605D7D}" sibTransId="{76DD747E-0850-4263-AEBE-154A6BB0E00A}"/>
    <dgm:cxn modelId="{530B70AE-B05B-473E-BB65-BDF8DA443949}" type="presOf" srcId="{4A803D96-7128-4C9E-B118-0D53830A613B}" destId="{E36DCFC9-1C14-4622-8D75-0168C0E0BA97}" srcOrd="0" destOrd="0" presId="urn:microsoft.com/office/officeart/2008/layout/NameandTitleOrganizationalChart"/>
    <dgm:cxn modelId="{92B921B0-FE81-41A1-B049-4171F361C004}" type="presOf" srcId="{86B8C962-F555-41CE-8016-3D8F3D10ECE7}" destId="{0BE2F9CE-86A7-46F1-A1EE-4E97D6B06675}" srcOrd="0" destOrd="0" presId="urn:microsoft.com/office/officeart/2008/layout/NameandTitleOrganizationalChart"/>
    <dgm:cxn modelId="{D37231B6-71DB-4039-9B53-8CB0A91D0A5F}" type="presOf" srcId="{995430BC-503D-41C6-9C7A-E843D24F41C3}" destId="{9F55CAA0-28F6-49F2-91F4-FACC974C166B}" srcOrd="1" destOrd="0" presId="urn:microsoft.com/office/officeart/2008/layout/NameandTitleOrganizationalChart"/>
    <dgm:cxn modelId="{824C2BB9-CF3D-4280-8A05-22AFA88C97F3}" type="presOf" srcId="{56D1BDAA-89E3-4029-80C1-930EC3554D31}" destId="{9024047D-D44D-41F4-B286-205C550DDC70}" srcOrd="0" destOrd="0" presId="urn:microsoft.com/office/officeart/2008/layout/NameandTitleOrganizationalChart"/>
    <dgm:cxn modelId="{083F8ABD-89F0-4EA9-981A-69A9C0304FE5}" srcId="{541D500E-2253-4B8A-96C5-D0BC76B09F0C}" destId="{1889EB94-BB6A-4254-B746-93ECF924F122}" srcOrd="8" destOrd="0" parTransId="{29E2BEB9-BBEF-46CA-A884-D1399BEDC086}" sibTransId="{8A35560A-7E16-4351-99A5-4520CF5199E0}"/>
    <dgm:cxn modelId="{D669D4C6-32A8-4748-B666-037FB8129308}" type="presOf" srcId="{56D1BDAA-89E3-4029-80C1-930EC3554D31}" destId="{386468EC-0336-492C-B6D3-A3EBBA99EEF2}" srcOrd="1" destOrd="0" presId="urn:microsoft.com/office/officeart/2008/layout/NameandTitleOrganizationalChart"/>
    <dgm:cxn modelId="{3D5023CA-1E6D-4C40-B218-BADAF3496E1A}" type="presOf" srcId="{40F3B441-453A-49E1-A49F-F812FDBD07D0}" destId="{06583B83-B5E3-4597-B4BA-F33067C199F9}" srcOrd="0" destOrd="0" presId="urn:microsoft.com/office/officeart/2008/layout/NameandTitleOrganizationalChart"/>
    <dgm:cxn modelId="{7DC21FCD-BBEA-4217-B468-7F53F2030EF2}" srcId="{288E95F3-759F-44BB-8A96-58E51E97F49E}" destId="{541D500E-2253-4B8A-96C5-D0BC76B09F0C}" srcOrd="0" destOrd="0" parTransId="{AE7CF65D-0F86-434B-8A95-EF2AECD67557}" sibTransId="{64412F14-4B96-4161-9ABC-FB67CE998021}"/>
    <dgm:cxn modelId="{36467ADA-205F-4B81-90CC-ACB648FE104C}" srcId="{541D500E-2253-4B8A-96C5-D0BC76B09F0C}" destId="{163F01B0-40FA-4264-A413-5AF5AA006FDC}" srcOrd="5" destOrd="0" parTransId="{7F033AF3-D1EF-4822-80D3-A849508B2773}" sibTransId="{738C5101-E457-4E8B-AAFA-967B1824BB81}"/>
    <dgm:cxn modelId="{12B3D7DD-8B19-4905-AF3F-8FC3A6EBEB4E}" srcId="{541D500E-2253-4B8A-96C5-D0BC76B09F0C}" destId="{905DD214-CFB7-4EF8-8F6C-C5BA02532584}" srcOrd="4" destOrd="0" parTransId="{80B5639F-BFEA-4E8D-AD05-2EDB32C87DC3}" sibTransId="{AC316746-A9AE-40FA-9EA6-0823CDFE58CD}"/>
    <dgm:cxn modelId="{07951ADF-10E2-411F-A99F-8FC899EC9EAC}" type="presOf" srcId="{A31324CA-69AF-4CAE-9801-AF3D02CF823B}" destId="{FC05CE28-AF88-41CA-9987-3D33B93F59C3}" srcOrd="1" destOrd="0" presId="urn:microsoft.com/office/officeart/2008/layout/NameandTitleOrganizationalChart"/>
    <dgm:cxn modelId="{C7BC9FE5-CD2B-4B1D-ACF5-7C33972721B4}" type="presOf" srcId="{1889EB94-BB6A-4254-B746-93ECF924F122}" destId="{9CBDAD68-2D12-43E2-9D01-0EC8FD3D602A}" srcOrd="1" destOrd="0" presId="urn:microsoft.com/office/officeart/2008/layout/NameandTitleOrganizationalChart"/>
    <dgm:cxn modelId="{0EA098E8-6380-4449-8C5E-8B001115E573}" type="presOf" srcId="{71F2D04F-BD85-4044-93A8-D3425F5EBE4C}" destId="{B963EC40-4458-42FA-8EA1-0B86202577E9}" srcOrd="0" destOrd="0" presId="urn:microsoft.com/office/officeart/2008/layout/NameandTitleOrganizationalChart"/>
    <dgm:cxn modelId="{C31B18EB-19AD-4A53-A4EC-E58CA529E30D}" type="presOf" srcId="{7858E51A-4974-4BEE-B090-EBDFFDD5B5EF}" destId="{E5C163EB-12AA-4D1A-BB6A-2C877AF0A531}" srcOrd="0" destOrd="0" presId="urn:microsoft.com/office/officeart/2008/layout/NameandTitleOrganizationalChart"/>
    <dgm:cxn modelId="{674184F8-B2D2-4981-AF22-8AA908A8D77C}" type="presOf" srcId="{29E2BEB9-BBEF-46CA-A884-D1399BEDC086}" destId="{CDF9CFBC-18BA-4276-A2B6-B9F5CB6B4761}" srcOrd="0" destOrd="0" presId="urn:microsoft.com/office/officeart/2008/layout/NameandTitleOrganizationalChart"/>
    <dgm:cxn modelId="{8153C4FA-7660-4DA3-BFCF-CBF0718B8454}" type="presOf" srcId="{AC316746-A9AE-40FA-9EA6-0823CDFE58CD}" destId="{257F05E8-C020-48DB-A6F0-FD23E3D2494F}" srcOrd="0" destOrd="0" presId="urn:microsoft.com/office/officeart/2008/layout/NameandTitleOrganizationalChart"/>
    <dgm:cxn modelId="{99E632FD-229B-453E-A38D-76C007893D8B}" srcId="{541D500E-2253-4B8A-96C5-D0BC76B09F0C}" destId="{56D1BDAA-89E3-4029-80C1-930EC3554D31}" srcOrd="3" destOrd="0" parTransId="{7858E51A-4974-4BEE-B090-EBDFFDD5B5EF}" sibTransId="{0EA15B41-0DD9-4694-ABDB-748C82183BDA}"/>
    <dgm:cxn modelId="{B2927F5F-7F3F-4CED-9397-A5E652AD4B19}" type="presParOf" srcId="{0761A1D0-8678-400E-BCC0-2423CC809843}" destId="{C2E266F3-B524-4AFE-9558-9593AF0B3D3B}" srcOrd="0" destOrd="0" presId="urn:microsoft.com/office/officeart/2008/layout/NameandTitleOrganizationalChart"/>
    <dgm:cxn modelId="{761F69DC-9E2C-4B98-AC8F-B1464131F511}" type="presParOf" srcId="{C2E266F3-B524-4AFE-9558-9593AF0B3D3B}" destId="{D7DBEC1F-8F23-42F9-B716-CC2EC85DE7A1}" srcOrd="0" destOrd="0" presId="urn:microsoft.com/office/officeart/2008/layout/NameandTitleOrganizationalChart"/>
    <dgm:cxn modelId="{132D6CFC-0DD2-4F34-A58E-1E35F053A89E}" type="presParOf" srcId="{D7DBEC1F-8F23-42F9-B716-CC2EC85DE7A1}" destId="{D994AA31-C36B-40EA-AD41-24ED5D5203FF}" srcOrd="0" destOrd="0" presId="urn:microsoft.com/office/officeart/2008/layout/NameandTitleOrganizationalChart"/>
    <dgm:cxn modelId="{D3B54CEA-21AA-4CB6-9766-400C0D1E97B9}" type="presParOf" srcId="{D7DBEC1F-8F23-42F9-B716-CC2EC85DE7A1}" destId="{386C3C51-3BAB-40F7-8280-B1C335E3FC32}" srcOrd="1" destOrd="0" presId="urn:microsoft.com/office/officeart/2008/layout/NameandTitleOrganizationalChart"/>
    <dgm:cxn modelId="{611ACAED-AB1E-4CE6-B9EC-1067E64D13DC}" type="presParOf" srcId="{D7DBEC1F-8F23-42F9-B716-CC2EC85DE7A1}" destId="{B3185B9F-1CEC-41DA-AAB7-78DB060A9131}" srcOrd="2" destOrd="0" presId="urn:microsoft.com/office/officeart/2008/layout/NameandTitleOrganizationalChart"/>
    <dgm:cxn modelId="{C71F2BB1-86CD-4D8C-9695-0DEC4BC870FE}" type="presParOf" srcId="{C2E266F3-B524-4AFE-9558-9593AF0B3D3B}" destId="{0D84EA09-F30F-4086-B399-8C75F753172D}" srcOrd="1" destOrd="0" presId="urn:microsoft.com/office/officeart/2008/layout/NameandTitleOrganizationalChart"/>
    <dgm:cxn modelId="{EE2CA97B-91F6-425E-9719-E05028F2FA83}" type="presParOf" srcId="{0D84EA09-F30F-4086-B399-8C75F753172D}" destId="{E36DCFC9-1C14-4622-8D75-0168C0E0BA97}" srcOrd="0" destOrd="0" presId="urn:microsoft.com/office/officeart/2008/layout/NameandTitleOrganizationalChart"/>
    <dgm:cxn modelId="{8039674D-06E2-4BEE-B873-44DDFA95AEE2}" type="presParOf" srcId="{0D84EA09-F30F-4086-B399-8C75F753172D}" destId="{051CF814-8D6A-4D19-8578-23819F4934A7}" srcOrd="1" destOrd="0" presId="urn:microsoft.com/office/officeart/2008/layout/NameandTitleOrganizationalChart"/>
    <dgm:cxn modelId="{336B112B-8D81-46BC-BF46-0AEFC7B3CD79}" type="presParOf" srcId="{051CF814-8D6A-4D19-8578-23819F4934A7}" destId="{A49DBF92-11F7-4379-8AEA-85819F839414}" srcOrd="0" destOrd="0" presId="urn:microsoft.com/office/officeart/2008/layout/NameandTitleOrganizationalChart"/>
    <dgm:cxn modelId="{760385AF-285B-4301-AFF3-5EC7F391D451}" type="presParOf" srcId="{A49DBF92-11F7-4379-8AEA-85819F839414}" destId="{055ADE06-C29F-4903-B3DB-15A67AB278C9}" srcOrd="0" destOrd="0" presId="urn:microsoft.com/office/officeart/2008/layout/NameandTitleOrganizationalChart"/>
    <dgm:cxn modelId="{A38A5476-9FB1-42E9-950B-96B72B248397}" type="presParOf" srcId="{A49DBF92-11F7-4379-8AEA-85819F839414}" destId="{298B7921-FB19-4A63-9C0C-6887FE617241}" srcOrd="1" destOrd="0" presId="urn:microsoft.com/office/officeart/2008/layout/NameandTitleOrganizationalChart"/>
    <dgm:cxn modelId="{FA6586C8-321B-4392-992F-E16CA2C80BE4}" type="presParOf" srcId="{A49DBF92-11F7-4379-8AEA-85819F839414}" destId="{A4117DF4-4DCE-466D-853C-71992A40FC31}" srcOrd="2" destOrd="0" presId="urn:microsoft.com/office/officeart/2008/layout/NameandTitleOrganizationalChart"/>
    <dgm:cxn modelId="{E32CC6B1-EBCD-4C8F-B463-D7E9DC1A1BA9}" type="presParOf" srcId="{051CF814-8D6A-4D19-8578-23819F4934A7}" destId="{1F63BD59-53A4-495B-8D3B-3CFE82ABBE39}" srcOrd="1" destOrd="0" presId="urn:microsoft.com/office/officeart/2008/layout/NameandTitleOrganizationalChart"/>
    <dgm:cxn modelId="{8FD70BAD-7159-428D-81CB-9ADCF6C35091}" type="presParOf" srcId="{051CF814-8D6A-4D19-8578-23819F4934A7}" destId="{EE4B6962-8DD2-4278-BF0B-8F21B8C7B6F8}" srcOrd="2" destOrd="0" presId="urn:microsoft.com/office/officeart/2008/layout/NameandTitleOrganizationalChart"/>
    <dgm:cxn modelId="{78AED00F-2AD3-4014-9E37-BEA6457BA62E}" type="presParOf" srcId="{0D84EA09-F30F-4086-B399-8C75F753172D}" destId="{0BE2F9CE-86A7-46F1-A1EE-4E97D6B06675}" srcOrd="2" destOrd="0" presId="urn:microsoft.com/office/officeart/2008/layout/NameandTitleOrganizationalChart"/>
    <dgm:cxn modelId="{97F65F99-6F38-45DD-B310-772AA4A38B91}" type="presParOf" srcId="{0D84EA09-F30F-4086-B399-8C75F753172D}" destId="{2594E4D5-2B4A-4F31-842C-724F43A2B75F}" srcOrd="3" destOrd="0" presId="urn:microsoft.com/office/officeart/2008/layout/NameandTitleOrganizationalChart"/>
    <dgm:cxn modelId="{DC45B4EC-8778-44DA-9B8D-C52017BDD1A8}" type="presParOf" srcId="{2594E4D5-2B4A-4F31-842C-724F43A2B75F}" destId="{C13BF1C9-6ACC-48DC-A7D0-39C3A27F4D1A}" srcOrd="0" destOrd="0" presId="urn:microsoft.com/office/officeart/2008/layout/NameandTitleOrganizationalChart"/>
    <dgm:cxn modelId="{2134A709-64A6-4134-B5FD-2B87ED2D0325}" type="presParOf" srcId="{C13BF1C9-6ACC-48DC-A7D0-39C3A27F4D1A}" destId="{B963EC40-4458-42FA-8EA1-0B86202577E9}" srcOrd="0" destOrd="0" presId="urn:microsoft.com/office/officeart/2008/layout/NameandTitleOrganizationalChart"/>
    <dgm:cxn modelId="{3EA34A26-CCBE-408B-A542-464F345B7D98}" type="presParOf" srcId="{C13BF1C9-6ACC-48DC-A7D0-39C3A27F4D1A}" destId="{491989E0-0C26-46E7-8E70-0849CB192DC6}" srcOrd="1" destOrd="0" presId="urn:microsoft.com/office/officeart/2008/layout/NameandTitleOrganizationalChart"/>
    <dgm:cxn modelId="{B12819D2-7E8C-4840-BA05-209F2E1BB35E}" type="presParOf" srcId="{C13BF1C9-6ACC-48DC-A7D0-39C3A27F4D1A}" destId="{0E5900B8-0AD9-4253-93EC-198449B5612F}" srcOrd="2" destOrd="0" presId="urn:microsoft.com/office/officeart/2008/layout/NameandTitleOrganizationalChart"/>
    <dgm:cxn modelId="{3C921EFB-69C1-4210-92AA-7087D7F9C2EC}" type="presParOf" srcId="{2594E4D5-2B4A-4F31-842C-724F43A2B75F}" destId="{F8851583-7EAA-4D85-B76C-D648B353C67B}" srcOrd="1" destOrd="0" presId="urn:microsoft.com/office/officeart/2008/layout/NameandTitleOrganizationalChart"/>
    <dgm:cxn modelId="{4FB34087-DE50-499F-B74C-80F1FB46762A}" type="presParOf" srcId="{2594E4D5-2B4A-4F31-842C-724F43A2B75F}" destId="{68B14F3D-548B-464A-87E2-E33D70F64C8F}" srcOrd="2" destOrd="0" presId="urn:microsoft.com/office/officeart/2008/layout/NameandTitleOrganizationalChart"/>
    <dgm:cxn modelId="{CEA6E2D5-5534-40B1-BB56-D867B3F50A53}" type="presParOf" srcId="{0D84EA09-F30F-4086-B399-8C75F753172D}" destId="{E5C163EB-12AA-4D1A-BB6A-2C877AF0A531}" srcOrd="4" destOrd="0" presId="urn:microsoft.com/office/officeart/2008/layout/NameandTitleOrganizationalChart"/>
    <dgm:cxn modelId="{6DA207BE-7090-4570-8626-6881173C1DB8}" type="presParOf" srcId="{0D84EA09-F30F-4086-B399-8C75F753172D}" destId="{D0CA1570-A88C-4570-8177-6BAD47C885B3}" srcOrd="5" destOrd="0" presId="urn:microsoft.com/office/officeart/2008/layout/NameandTitleOrganizationalChart"/>
    <dgm:cxn modelId="{F9FF71BE-282B-4723-81D0-ED4869E5E47C}" type="presParOf" srcId="{D0CA1570-A88C-4570-8177-6BAD47C885B3}" destId="{EF58DE10-DDE4-4CE3-BD5F-2129DC913C29}" srcOrd="0" destOrd="0" presId="urn:microsoft.com/office/officeart/2008/layout/NameandTitleOrganizationalChart"/>
    <dgm:cxn modelId="{54F186A7-0A11-490C-8D1C-FFD8CBAFDE3D}" type="presParOf" srcId="{EF58DE10-DDE4-4CE3-BD5F-2129DC913C29}" destId="{9024047D-D44D-41F4-B286-205C550DDC70}" srcOrd="0" destOrd="0" presId="urn:microsoft.com/office/officeart/2008/layout/NameandTitleOrganizationalChart"/>
    <dgm:cxn modelId="{D20B121E-D0E9-4931-AAD6-7949A5A12B64}" type="presParOf" srcId="{EF58DE10-DDE4-4CE3-BD5F-2129DC913C29}" destId="{2DFEB7AE-E759-416E-B984-6AFE8C65FBF9}" srcOrd="1" destOrd="0" presId="urn:microsoft.com/office/officeart/2008/layout/NameandTitleOrganizationalChart"/>
    <dgm:cxn modelId="{66DC0F3E-EFB6-45B3-955A-6D6C4166AB4B}" type="presParOf" srcId="{EF58DE10-DDE4-4CE3-BD5F-2129DC913C29}" destId="{386468EC-0336-492C-B6D3-A3EBBA99EEF2}" srcOrd="2" destOrd="0" presId="urn:microsoft.com/office/officeart/2008/layout/NameandTitleOrganizationalChart"/>
    <dgm:cxn modelId="{C2ABD0A3-E5C4-4DA8-A526-01373E79EECA}" type="presParOf" srcId="{D0CA1570-A88C-4570-8177-6BAD47C885B3}" destId="{D22807B2-999F-4CFB-B814-458011C9D931}" srcOrd="1" destOrd="0" presId="urn:microsoft.com/office/officeart/2008/layout/NameandTitleOrganizationalChart"/>
    <dgm:cxn modelId="{D5216DE4-7BF1-4D46-9E57-5EE79CA46AF7}" type="presParOf" srcId="{D0CA1570-A88C-4570-8177-6BAD47C885B3}" destId="{B36506B2-2F50-4223-A220-EED71166FEFF}" srcOrd="2" destOrd="0" presId="urn:microsoft.com/office/officeart/2008/layout/NameandTitleOrganizationalChart"/>
    <dgm:cxn modelId="{540CA0CF-8869-4625-B621-887047592EDB}" type="presParOf" srcId="{0D84EA09-F30F-4086-B399-8C75F753172D}" destId="{F2D9BF21-0849-4C2A-8775-3503943601C2}" srcOrd="6" destOrd="0" presId="urn:microsoft.com/office/officeart/2008/layout/NameandTitleOrganizationalChart"/>
    <dgm:cxn modelId="{84B3ED2B-F696-4F3E-BC4E-10D00A2A95EA}" type="presParOf" srcId="{0D84EA09-F30F-4086-B399-8C75F753172D}" destId="{1502D0FE-F101-466C-B92C-52A3B0763B94}" srcOrd="7" destOrd="0" presId="urn:microsoft.com/office/officeart/2008/layout/NameandTitleOrganizationalChart"/>
    <dgm:cxn modelId="{C89ADD7C-0DB7-472A-B6A1-95C55CD3FA05}" type="presParOf" srcId="{1502D0FE-F101-466C-B92C-52A3B0763B94}" destId="{FE738CCF-530B-4B35-B5D5-6007589851BE}" srcOrd="0" destOrd="0" presId="urn:microsoft.com/office/officeart/2008/layout/NameandTitleOrganizationalChart"/>
    <dgm:cxn modelId="{EBE19B96-3680-4211-B43A-E7DA9BF42722}" type="presParOf" srcId="{FE738CCF-530B-4B35-B5D5-6007589851BE}" destId="{A26C9E43-E4B7-4E31-AA92-643992C5CF15}" srcOrd="0" destOrd="0" presId="urn:microsoft.com/office/officeart/2008/layout/NameandTitleOrganizationalChart"/>
    <dgm:cxn modelId="{44A0C781-EE01-4208-8613-12B8F06E1141}" type="presParOf" srcId="{FE738CCF-530B-4B35-B5D5-6007589851BE}" destId="{257F05E8-C020-48DB-A6F0-FD23E3D2494F}" srcOrd="1" destOrd="0" presId="urn:microsoft.com/office/officeart/2008/layout/NameandTitleOrganizationalChart"/>
    <dgm:cxn modelId="{7D0BEF74-CA88-46E3-9073-0B71635A469E}" type="presParOf" srcId="{FE738CCF-530B-4B35-B5D5-6007589851BE}" destId="{BFAED6C2-E75E-4CAA-AE55-075E6DA1B7A4}" srcOrd="2" destOrd="0" presId="urn:microsoft.com/office/officeart/2008/layout/NameandTitleOrganizationalChart"/>
    <dgm:cxn modelId="{A665FCE4-835D-4546-993D-8C90243B2782}" type="presParOf" srcId="{1502D0FE-F101-466C-B92C-52A3B0763B94}" destId="{D705F5A1-C299-4405-9546-508C4C445DDB}" srcOrd="1" destOrd="0" presId="urn:microsoft.com/office/officeart/2008/layout/NameandTitleOrganizationalChart"/>
    <dgm:cxn modelId="{3F91744E-2BFD-4E8B-8039-E753A2CEFB01}" type="presParOf" srcId="{1502D0FE-F101-466C-B92C-52A3B0763B94}" destId="{11043E51-A5CB-4232-9D5F-BC34F84DF1F2}" srcOrd="2" destOrd="0" presId="urn:microsoft.com/office/officeart/2008/layout/NameandTitleOrganizationalChart"/>
    <dgm:cxn modelId="{AF72327A-0320-49A8-BF01-4FF14969CA4F}" type="presParOf" srcId="{0D84EA09-F30F-4086-B399-8C75F753172D}" destId="{2D9802E5-603A-455D-A3EA-6A996468D955}" srcOrd="8" destOrd="0" presId="urn:microsoft.com/office/officeart/2008/layout/NameandTitleOrganizationalChart"/>
    <dgm:cxn modelId="{0D0E9F42-4B71-47FE-934B-EEB803AE2D5B}" type="presParOf" srcId="{0D84EA09-F30F-4086-B399-8C75F753172D}" destId="{C1B309F9-10AC-47F7-83E7-2F05E5C3F89D}" srcOrd="9" destOrd="0" presId="urn:microsoft.com/office/officeart/2008/layout/NameandTitleOrganizationalChart"/>
    <dgm:cxn modelId="{D1EF5D7A-A65B-4144-BFD0-972BC78DEA04}" type="presParOf" srcId="{C1B309F9-10AC-47F7-83E7-2F05E5C3F89D}" destId="{41AAFC32-99E2-4029-9A36-60CE3DE73897}" srcOrd="0" destOrd="0" presId="urn:microsoft.com/office/officeart/2008/layout/NameandTitleOrganizationalChart"/>
    <dgm:cxn modelId="{73F3700D-23EC-42E2-B946-0170925C3CBF}" type="presParOf" srcId="{41AAFC32-99E2-4029-9A36-60CE3DE73897}" destId="{D2A4FC09-A958-4E18-9B01-7AFD06A1DA0A}" srcOrd="0" destOrd="0" presId="urn:microsoft.com/office/officeart/2008/layout/NameandTitleOrganizationalChart"/>
    <dgm:cxn modelId="{0B8780DF-528D-4A02-970B-4FFDA9E5BD89}" type="presParOf" srcId="{41AAFC32-99E2-4029-9A36-60CE3DE73897}" destId="{548A412F-7E4F-4BA2-A9E2-C13B64C5CAB7}" srcOrd="1" destOrd="0" presId="urn:microsoft.com/office/officeart/2008/layout/NameandTitleOrganizationalChart"/>
    <dgm:cxn modelId="{6A77B08F-955F-482B-8804-71C6B6B59B02}" type="presParOf" srcId="{41AAFC32-99E2-4029-9A36-60CE3DE73897}" destId="{3C8BDFB6-6FE6-4CD8-8538-7818080996F2}" srcOrd="2" destOrd="0" presId="urn:microsoft.com/office/officeart/2008/layout/NameandTitleOrganizationalChart"/>
    <dgm:cxn modelId="{A0EA7EB4-8395-443A-AEFA-048CAB9230CB}" type="presParOf" srcId="{C1B309F9-10AC-47F7-83E7-2F05E5C3F89D}" destId="{19FE3C00-D49E-4B32-9125-5E37463B826E}" srcOrd="1" destOrd="0" presId="urn:microsoft.com/office/officeart/2008/layout/NameandTitleOrganizationalChart"/>
    <dgm:cxn modelId="{F9F3C7BE-8241-44EC-BB13-9042E70AF148}" type="presParOf" srcId="{C1B309F9-10AC-47F7-83E7-2F05E5C3F89D}" destId="{8CBD4A88-11EE-462C-ACFE-FD86A81F78C8}" srcOrd="2" destOrd="0" presId="urn:microsoft.com/office/officeart/2008/layout/NameandTitleOrganizationalChart"/>
    <dgm:cxn modelId="{195A33E8-4D21-40C3-8EF7-6B812D107F95}" type="presParOf" srcId="{0D84EA09-F30F-4086-B399-8C75F753172D}" destId="{289F6351-D9A5-4023-911C-5789335A5240}" srcOrd="10" destOrd="0" presId="urn:microsoft.com/office/officeart/2008/layout/NameandTitleOrganizationalChart"/>
    <dgm:cxn modelId="{79FFCF85-86E8-4030-8BDD-DB6BB85E1BA4}" type="presParOf" srcId="{0D84EA09-F30F-4086-B399-8C75F753172D}" destId="{4BBDCFAE-156F-47EB-ACF3-AD026F2840AD}" srcOrd="11" destOrd="0" presId="urn:microsoft.com/office/officeart/2008/layout/NameandTitleOrganizationalChart"/>
    <dgm:cxn modelId="{20BFEB48-B432-41B9-AE10-9D00321AEF4A}" type="presParOf" srcId="{4BBDCFAE-156F-47EB-ACF3-AD026F2840AD}" destId="{2FDE02C2-6176-4D16-8ED0-501F63EC4E58}" srcOrd="0" destOrd="0" presId="urn:microsoft.com/office/officeart/2008/layout/NameandTitleOrganizationalChart"/>
    <dgm:cxn modelId="{2243492F-978E-4749-B1E2-98F4173450D3}" type="presParOf" srcId="{2FDE02C2-6176-4D16-8ED0-501F63EC4E58}" destId="{60E927A6-56F4-49AF-AAEB-D2F3B4EE93FD}" srcOrd="0" destOrd="0" presId="urn:microsoft.com/office/officeart/2008/layout/NameandTitleOrganizationalChart"/>
    <dgm:cxn modelId="{55A60CBC-ED3B-450A-B896-256424D9530E}" type="presParOf" srcId="{2FDE02C2-6176-4D16-8ED0-501F63EC4E58}" destId="{31586625-DE43-49F4-8059-B3FB144FAF0D}" srcOrd="1" destOrd="0" presId="urn:microsoft.com/office/officeart/2008/layout/NameandTitleOrganizationalChart"/>
    <dgm:cxn modelId="{50A266A6-C5F6-4A47-96D3-717122A5C577}" type="presParOf" srcId="{2FDE02C2-6176-4D16-8ED0-501F63EC4E58}" destId="{9F55CAA0-28F6-49F2-91F4-FACC974C166B}" srcOrd="2" destOrd="0" presId="urn:microsoft.com/office/officeart/2008/layout/NameandTitleOrganizationalChart"/>
    <dgm:cxn modelId="{06646B18-A266-46DC-AFBB-57E6C1727154}" type="presParOf" srcId="{4BBDCFAE-156F-47EB-ACF3-AD026F2840AD}" destId="{7C8F6853-715D-453B-AD06-6736033BE333}" srcOrd="1" destOrd="0" presId="urn:microsoft.com/office/officeart/2008/layout/NameandTitleOrganizationalChart"/>
    <dgm:cxn modelId="{13B85181-5DFD-4EB1-9864-959649B7A4BF}" type="presParOf" srcId="{4BBDCFAE-156F-47EB-ACF3-AD026F2840AD}" destId="{A4021E09-1E20-4956-8A95-02C31DEC1746}" srcOrd="2" destOrd="0" presId="urn:microsoft.com/office/officeart/2008/layout/NameandTitleOrganizationalChart"/>
    <dgm:cxn modelId="{1714A548-96ED-495F-BBCA-2BE091913E0B}" type="presParOf" srcId="{0D84EA09-F30F-4086-B399-8C75F753172D}" destId="{63892713-C52F-4A4B-9294-DE243767E2E4}" srcOrd="12" destOrd="0" presId="urn:microsoft.com/office/officeart/2008/layout/NameandTitleOrganizationalChart"/>
    <dgm:cxn modelId="{86EA2A6C-6E71-4F88-B47D-38451C736E3B}" type="presParOf" srcId="{0D84EA09-F30F-4086-B399-8C75F753172D}" destId="{8D649938-E931-476F-BC1C-2AD2C7F9594C}" srcOrd="13" destOrd="0" presId="urn:microsoft.com/office/officeart/2008/layout/NameandTitleOrganizationalChart"/>
    <dgm:cxn modelId="{BD2C1150-6319-4EF4-B22B-580D1C174823}" type="presParOf" srcId="{8D649938-E931-476F-BC1C-2AD2C7F9594C}" destId="{2B866E10-1E2F-411C-A008-98D56565EC4D}" srcOrd="0" destOrd="0" presId="urn:microsoft.com/office/officeart/2008/layout/NameandTitleOrganizationalChart"/>
    <dgm:cxn modelId="{B991E50D-EDC0-476E-841A-F5CC88C2A7D6}" type="presParOf" srcId="{2B866E10-1E2F-411C-A008-98D56565EC4D}" destId="{C3DBE606-8D4A-4D81-AD12-11E7066400D0}" srcOrd="0" destOrd="0" presId="urn:microsoft.com/office/officeart/2008/layout/NameandTitleOrganizationalChart"/>
    <dgm:cxn modelId="{9C81FFB6-6700-45AD-9816-9398466B413A}" type="presParOf" srcId="{2B866E10-1E2F-411C-A008-98D56565EC4D}" destId="{EFEE25B5-25D8-4CB5-881E-750ABD7FE21F}" srcOrd="1" destOrd="0" presId="urn:microsoft.com/office/officeart/2008/layout/NameandTitleOrganizationalChart"/>
    <dgm:cxn modelId="{2C04493D-6FD5-4F92-AE7E-B36776FF2DAB}" type="presParOf" srcId="{2B866E10-1E2F-411C-A008-98D56565EC4D}" destId="{048B660D-2977-4763-A650-5381DF1C6EFF}" srcOrd="2" destOrd="0" presId="urn:microsoft.com/office/officeart/2008/layout/NameandTitleOrganizationalChart"/>
    <dgm:cxn modelId="{F0045C77-FDCE-4242-AB5F-88022789DBA4}" type="presParOf" srcId="{8D649938-E931-476F-BC1C-2AD2C7F9594C}" destId="{AAB304EE-91BB-4E9B-B8D8-4E24B0ECB3EF}" srcOrd="1" destOrd="0" presId="urn:microsoft.com/office/officeart/2008/layout/NameandTitleOrganizationalChart"/>
    <dgm:cxn modelId="{309ED821-BBF7-471A-8011-26BDA8B4A45B}" type="presParOf" srcId="{8D649938-E931-476F-BC1C-2AD2C7F9594C}" destId="{52FE9CAB-8630-4DC5-88FE-8AE285C67FEE}" srcOrd="2" destOrd="0" presId="urn:microsoft.com/office/officeart/2008/layout/NameandTitleOrganizationalChart"/>
    <dgm:cxn modelId="{38CAA1C9-ADAE-4776-9C63-ACD5BF3773B1}" type="presParOf" srcId="{0D84EA09-F30F-4086-B399-8C75F753172D}" destId="{CDF9CFBC-18BA-4276-A2B6-B9F5CB6B4761}" srcOrd="14" destOrd="0" presId="urn:microsoft.com/office/officeart/2008/layout/NameandTitleOrganizationalChart"/>
    <dgm:cxn modelId="{5753AF72-0B51-48CC-A046-99DEA7436C00}" type="presParOf" srcId="{0D84EA09-F30F-4086-B399-8C75F753172D}" destId="{95D09566-BC1F-498A-AB2A-6DE641CE62E5}" srcOrd="15" destOrd="0" presId="urn:microsoft.com/office/officeart/2008/layout/NameandTitleOrganizationalChart"/>
    <dgm:cxn modelId="{FEFACD57-87D0-4751-B35A-0379AADF1504}" type="presParOf" srcId="{95D09566-BC1F-498A-AB2A-6DE641CE62E5}" destId="{16755954-6701-4CFA-B5F5-5F821897223C}" srcOrd="0" destOrd="0" presId="urn:microsoft.com/office/officeart/2008/layout/NameandTitleOrganizationalChart"/>
    <dgm:cxn modelId="{B73F3A93-DB45-48EC-99AA-867984D2C80A}" type="presParOf" srcId="{16755954-6701-4CFA-B5F5-5F821897223C}" destId="{0F7783BF-85AF-4875-BB01-7FB5B48C104C}" srcOrd="0" destOrd="0" presId="urn:microsoft.com/office/officeart/2008/layout/NameandTitleOrganizationalChart"/>
    <dgm:cxn modelId="{2F36F9B9-1879-4995-A312-91B5A300C5A4}" type="presParOf" srcId="{16755954-6701-4CFA-B5F5-5F821897223C}" destId="{20295983-AA3A-4A6B-8396-0534AA2DF629}" srcOrd="1" destOrd="0" presId="urn:microsoft.com/office/officeart/2008/layout/NameandTitleOrganizationalChart"/>
    <dgm:cxn modelId="{F0C74D2D-CA0B-4DED-B3B0-D7CDA773552C}" type="presParOf" srcId="{16755954-6701-4CFA-B5F5-5F821897223C}" destId="{9CBDAD68-2D12-43E2-9D01-0EC8FD3D602A}" srcOrd="2" destOrd="0" presId="urn:microsoft.com/office/officeart/2008/layout/NameandTitleOrganizationalChart"/>
    <dgm:cxn modelId="{3122E243-9293-4D3F-B546-2A96D8630B59}" type="presParOf" srcId="{95D09566-BC1F-498A-AB2A-6DE641CE62E5}" destId="{5DA668B6-6C81-48E8-8AFD-5145AAAF0DB3}" srcOrd="1" destOrd="0" presId="urn:microsoft.com/office/officeart/2008/layout/NameandTitleOrganizationalChart"/>
    <dgm:cxn modelId="{ADC280BE-A753-4EE8-8042-5521390F2AAE}" type="presParOf" srcId="{95D09566-BC1F-498A-AB2A-6DE641CE62E5}" destId="{56B3758F-B8EA-4183-9747-7EBD3F4592EA}" srcOrd="2" destOrd="0" presId="urn:microsoft.com/office/officeart/2008/layout/NameandTitleOrganizationalChart"/>
    <dgm:cxn modelId="{18C3C5B3-AB77-4D4F-9E65-3ADB5A23A1CA}" type="presParOf" srcId="{C2E266F3-B524-4AFE-9558-9593AF0B3D3B}" destId="{52BF213C-E32C-4643-9D3B-8F5A00E72D1B}" srcOrd="2" destOrd="0" presId="urn:microsoft.com/office/officeart/2008/layout/NameandTitleOrganizationalChart"/>
    <dgm:cxn modelId="{CAF26556-EF70-4AFA-8BD0-6FAE4ED799D3}" type="presParOf" srcId="{52BF213C-E32C-4643-9D3B-8F5A00E72D1B}" destId="{06583B83-B5E3-4597-B4BA-F33067C199F9}" srcOrd="0" destOrd="0" presId="urn:microsoft.com/office/officeart/2008/layout/NameandTitleOrganizationalChart"/>
    <dgm:cxn modelId="{928AB05B-7D9E-4047-B8C2-DA8F5E85EBDC}" type="presParOf" srcId="{52BF213C-E32C-4643-9D3B-8F5A00E72D1B}" destId="{145445F0-FFA3-4B22-8865-CF53283C621E}" srcOrd="1" destOrd="0" presId="urn:microsoft.com/office/officeart/2008/layout/NameandTitleOrganizationalChart"/>
    <dgm:cxn modelId="{CD35FB11-3FC4-47AB-883E-CFCCBAD4F95B}" type="presParOf" srcId="{145445F0-FFA3-4B22-8865-CF53283C621E}" destId="{F35CE9E1-4F2B-4D1B-9AA5-9DC53906A107}" srcOrd="0" destOrd="0" presId="urn:microsoft.com/office/officeart/2008/layout/NameandTitleOrganizationalChart"/>
    <dgm:cxn modelId="{DD827EA3-6926-4CB6-8CF0-051DE21400E9}" type="presParOf" srcId="{F35CE9E1-4F2B-4D1B-9AA5-9DC53906A107}" destId="{B8303960-75B9-423B-80F4-3432995875FA}" srcOrd="0" destOrd="0" presId="urn:microsoft.com/office/officeart/2008/layout/NameandTitleOrganizationalChart"/>
    <dgm:cxn modelId="{0E5659FC-25BA-4674-9A96-99A21D1182CB}" type="presParOf" srcId="{F35CE9E1-4F2B-4D1B-9AA5-9DC53906A107}" destId="{83B278CF-A4B5-4A9C-B31E-A703C89EA102}" srcOrd="1" destOrd="0" presId="urn:microsoft.com/office/officeart/2008/layout/NameandTitleOrganizationalChart"/>
    <dgm:cxn modelId="{B0D2EB86-CC9E-48F1-B53D-C8E2F1A4B8BF}" type="presParOf" srcId="{F35CE9E1-4F2B-4D1B-9AA5-9DC53906A107}" destId="{FC05CE28-AF88-41CA-9987-3D33B93F59C3}" srcOrd="2" destOrd="0" presId="urn:microsoft.com/office/officeart/2008/layout/NameandTitleOrganizationalChart"/>
    <dgm:cxn modelId="{3877CA5A-8C53-41D4-BF1B-8AFA204AE152}" type="presParOf" srcId="{145445F0-FFA3-4B22-8865-CF53283C621E}" destId="{9D9285FE-9048-4F5E-941A-F17895B06FD4}" srcOrd="1" destOrd="0" presId="urn:microsoft.com/office/officeart/2008/layout/NameandTitleOrganizationalChart"/>
    <dgm:cxn modelId="{408D9615-7FF7-457C-A489-B89E491CD4C7}" type="presParOf" srcId="{145445F0-FFA3-4B22-8865-CF53283C621E}" destId="{C0EAF711-6414-46EB-AA4A-FAE4CC47591F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288E95F3-759F-44BB-8A96-58E51E97F49E}" type="doc">
      <dgm:prSet loTypeId="urn:microsoft.com/office/officeart/2008/layout/NameandTitleOrganizational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b-NO"/>
        </a:p>
      </dgm:t>
    </dgm:pt>
    <dgm:pt modelId="{541D500E-2253-4B8A-96C5-D0BC76B09F0C}">
      <dgm:prSet phldrT="[Tekst]"/>
      <dgm:spPr>
        <a:solidFill>
          <a:srgbClr val="48B4AB"/>
        </a:solidFill>
        <a:ln>
          <a:solidFill>
            <a:schemeClr val="bg2">
              <a:lumMod val="50000"/>
            </a:schemeClr>
          </a:solidFill>
        </a:ln>
      </dgm:spPr>
      <dgm:t>
        <a:bodyPr/>
        <a:lstStyle/>
        <a:p>
          <a:r>
            <a:rPr lang="nb-NO"/>
            <a:t>Oppvekst</a:t>
          </a:r>
        </a:p>
      </dgm:t>
    </dgm:pt>
    <dgm:pt modelId="{AE7CF65D-0F86-434B-8A95-EF2AECD67557}" type="parTrans" cxnId="{7DC21FCD-BBEA-4217-B468-7F53F2030EF2}">
      <dgm:prSet/>
      <dgm:spPr/>
      <dgm:t>
        <a:bodyPr/>
        <a:lstStyle/>
        <a:p>
          <a:endParaRPr lang="nb-NO"/>
        </a:p>
      </dgm:t>
    </dgm:pt>
    <dgm:pt modelId="{64412F14-4B96-4161-9ABC-FB67CE998021}" type="sibTrans" cxnId="{7DC21FCD-BBEA-4217-B468-7F53F2030EF2}">
      <dgm:prSet custT="1"/>
      <dgm:spPr>
        <a:ln>
          <a:solidFill>
            <a:schemeClr val="bg2">
              <a:lumMod val="50000"/>
            </a:schemeClr>
          </a:solidFill>
        </a:ln>
      </dgm:spPr>
      <dgm:t>
        <a:bodyPr/>
        <a:lstStyle/>
        <a:p>
          <a:r>
            <a:rPr lang="nb-NO" sz="1400"/>
            <a:t>Frode Monsen</a:t>
          </a:r>
        </a:p>
      </dgm:t>
    </dgm:pt>
    <dgm:pt modelId="{93A0AE5F-0D65-436E-8C4B-560DE18A1048}">
      <dgm:prSet phldrT="[Tekst]"/>
      <dgm:spPr>
        <a:solidFill>
          <a:srgbClr val="48B4AB"/>
        </a:solidFill>
        <a:ln>
          <a:solidFill>
            <a:schemeClr val="bg2">
              <a:lumMod val="50000"/>
            </a:schemeClr>
          </a:solidFill>
        </a:ln>
      </dgm:spPr>
      <dgm:t>
        <a:bodyPr/>
        <a:lstStyle/>
        <a:p>
          <a:r>
            <a:rPr lang="nb-NO" dirty="0" err="1"/>
            <a:t>Grunnskule</a:t>
          </a:r>
          <a:endParaRPr lang="nb-NO" dirty="0"/>
        </a:p>
      </dgm:t>
    </dgm:pt>
    <dgm:pt modelId="{D0D193B9-ACDE-4DF7-BCCE-0AA76228F16E}" type="parTrans" cxnId="{A2A02473-45A9-4780-B55E-3C47E4BA4135}">
      <dgm:prSet/>
      <dgm:spPr>
        <a:ln>
          <a:solidFill>
            <a:schemeClr val="bg2">
              <a:lumMod val="50000"/>
            </a:schemeClr>
          </a:solidFill>
        </a:ln>
      </dgm:spPr>
      <dgm:t>
        <a:bodyPr/>
        <a:lstStyle/>
        <a:p>
          <a:endParaRPr lang="nb-NO"/>
        </a:p>
      </dgm:t>
    </dgm:pt>
    <dgm:pt modelId="{1245C2A3-D62D-4170-97ED-D3BF87B95C07}" type="sibTrans" cxnId="{A2A02473-45A9-4780-B55E-3C47E4BA4135}">
      <dgm:prSet custT="1"/>
      <dgm:spPr>
        <a:ln>
          <a:solidFill>
            <a:schemeClr val="bg2">
              <a:lumMod val="50000"/>
            </a:schemeClr>
          </a:solidFill>
        </a:ln>
      </dgm:spPr>
      <dgm:t>
        <a:bodyPr/>
        <a:lstStyle/>
        <a:p>
          <a:r>
            <a:rPr lang="nb-NO" sz="1400" dirty="0"/>
            <a:t>Kristin Takvam </a:t>
          </a:r>
          <a:r>
            <a:rPr lang="nb-NO" sz="1400" dirty="0" err="1"/>
            <a:t>Rekve</a:t>
          </a:r>
          <a:endParaRPr lang="nb-NO" sz="1400" dirty="0"/>
        </a:p>
      </dgm:t>
    </dgm:pt>
    <dgm:pt modelId="{71F2D04F-BD85-4044-93A8-D3425F5EBE4C}">
      <dgm:prSet phldrT="[Tekst]"/>
      <dgm:spPr>
        <a:solidFill>
          <a:srgbClr val="48B4AB"/>
        </a:solidFill>
        <a:ln>
          <a:solidFill>
            <a:schemeClr val="bg2">
              <a:lumMod val="50000"/>
            </a:schemeClr>
          </a:solidFill>
        </a:ln>
      </dgm:spPr>
      <dgm:t>
        <a:bodyPr/>
        <a:lstStyle/>
        <a:p>
          <a:r>
            <a:rPr lang="nb-NO" dirty="0"/>
            <a:t>Barnehage</a:t>
          </a:r>
        </a:p>
      </dgm:t>
    </dgm:pt>
    <dgm:pt modelId="{86B8C962-F555-41CE-8016-3D8F3D10ECE7}" type="parTrans" cxnId="{43E7C074-EF20-499E-B341-149FBEDA3E66}">
      <dgm:prSet/>
      <dgm:spPr/>
      <dgm:t>
        <a:bodyPr/>
        <a:lstStyle/>
        <a:p>
          <a:endParaRPr lang="nb-NO"/>
        </a:p>
      </dgm:t>
    </dgm:pt>
    <dgm:pt modelId="{99970567-0D0C-4ACD-89BB-3FAD4829FBF8}" type="sibTrans" cxnId="{43E7C074-EF20-499E-B341-149FBEDA3E66}">
      <dgm:prSet custT="1"/>
      <dgm:spPr>
        <a:ln>
          <a:solidFill>
            <a:schemeClr val="bg2">
              <a:lumMod val="50000"/>
            </a:schemeClr>
          </a:solidFill>
        </a:ln>
      </dgm:spPr>
      <dgm:t>
        <a:bodyPr/>
        <a:lstStyle/>
        <a:p>
          <a:r>
            <a:rPr lang="nb-NO" sz="1400" dirty="0"/>
            <a:t>Frøydis Solbakk</a:t>
          </a:r>
        </a:p>
      </dgm:t>
    </dgm:pt>
    <dgm:pt modelId="{56D1BDAA-89E3-4029-80C1-930EC3554D31}">
      <dgm:prSet phldrT="[Tekst]"/>
      <dgm:spPr>
        <a:solidFill>
          <a:srgbClr val="48B4AB"/>
        </a:solidFill>
        <a:ln>
          <a:solidFill>
            <a:schemeClr val="bg2">
              <a:lumMod val="50000"/>
            </a:schemeClr>
          </a:solidFill>
        </a:ln>
      </dgm:spPr>
      <dgm:t>
        <a:bodyPr/>
        <a:lstStyle/>
        <a:p>
          <a:r>
            <a:rPr lang="nb-NO" dirty="0"/>
            <a:t>Barne- og </a:t>
          </a:r>
          <a:r>
            <a:rPr lang="nb-NO" dirty="0" err="1"/>
            <a:t>familietenestene</a:t>
          </a:r>
          <a:endParaRPr lang="nb-NO" dirty="0"/>
        </a:p>
      </dgm:t>
    </dgm:pt>
    <dgm:pt modelId="{7858E51A-4974-4BEE-B090-EBDFFDD5B5EF}" type="parTrans" cxnId="{99E632FD-229B-453E-A38D-76C007893D8B}">
      <dgm:prSet/>
      <dgm:spPr>
        <a:ln>
          <a:solidFill>
            <a:schemeClr val="bg2">
              <a:lumMod val="50000"/>
            </a:schemeClr>
          </a:solidFill>
        </a:ln>
      </dgm:spPr>
      <dgm:t>
        <a:bodyPr/>
        <a:lstStyle/>
        <a:p>
          <a:endParaRPr lang="nb-NO"/>
        </a:p>
      </dgm:t>
    </dgm:pt>
    <dgm:pt modelId="{0EA15B41-0DD9-4694-ABDB-748C82183BDA}" type="sibTrans" cxnId="{99E632FD-229B-453E-A38D-76C007893D8B}">
      <dgm:prSet custT="1"/>
      <dgm:spPr>
        <a:ln>
          <a:solidFill>
            <a:schemeClr val="bg2">
              <a:lumMod val="50000"/>
            </a:schemeClr>
          </a:solidFill>
        </a:ln>
      </dgm:spPr>
      <dgm:t>
        <a:bodyPr/>
        <a:lstStyle/>
        <a:p>
          <a:r>
            <a:rPr lang="nb-NO" sz="1400" dirty="0"/>
            <a:t>Kjetil Solvi Nordstrøm</a:t>
          </a:r>
        </a:p>
      </dgm:t>
    </dgm:pt>
    <dgm:pt modelId="{B5D6519F-6831-41A1-81E8-F746C4B8A2FD}" type="pres">
      <dgm:prSet presAssocID="{288E95F3-759F-44BB-8A96-58E51E97F49E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945CB024-759A-4B50-B386-A2DFE07181AC}" type="pres">
      <dgm:prSet presAssocID="{541D500E-2253-4B8A-96C5-D0BC76B09F0C}" presName="hierRoot1" presStyleCnt="0">
        <dgm:presLayoutVars>
          <dgm:hierBranch val="init"/>
        </dgm:presLayoutVars>
      </dgm:prSet>
      <dgm:spPr/>
    </dgm:pt>
    <dgm:pt modelId="{0EF53008-7960-4BC5-9266-9C2FDAF5A89F}" type="pres">
      <dgm:prSet presAssocID="{541D500E-2253-4B8A-96C5-D0BC76B09F0C}" presName="rootComposite1" presStyleCnt="0"/>
      <dgm:spPr/>
    </dgm:pt>
    <dgm:pt modelId="{1020C889-30DD-421E-88A4-1D22FC3C0CFC}" type="pres">
      <dgm:prSet presAssocID="{541D500E-2253-4B8A-96C5-D0BC76B09F0C}" presName="rootText1" presStyleLbl="node0" presStyleIdx="0" presStyleCnt="1">
        <dgm:presLayoutVars>
          <dgm:chMax/>
          <dgm:chPref val="3"/>
        </dgm:presLayoutVars>
      </dgm:prSet>
      <dgm:spPr>
        <a:prstGeom prst="roundRect">
          <a:avLst/>
        </a:prstGeom>
      </dgm:spPr>
    </dgm:pt>
    <dgm:pt modelId="{282AFC8C-F15D-47EE-ACFA-61098CCDF5ED}" type="pres">
      <dgm:prSet presAssocID="{541D500E-2253-4B8A-96C5-D0BC76B09F0C}" presName="titleText1" presStyleLbl="fgAcc0" presStyleIdx="0" presStyleCnt="1">
        <dgm:presLayoutVars>
          <dgm:chMax val="0"/>
          <dgm:chPref val="0"/>
        </dgm:presLayoutVars>
      </dgm:prSet>
      <dgm:spPr>
        <a:prstGeom prst="roundRect">
          <a:avLst/>
        </a:prstGeom>
      </dgm:spPr>
    </dgm:pt>
    <dgm:pt modelId="{78DC64FB-A6FE-4BAE-AC29-D75ADF1746A4}" type="pres">
      <dgm:prSet presAssocID="{541D500E-2253-4B8A-96C5-D0BC76B09F0C}" presName="rootConnector1" presStyleLbl="node1" presStyleIdx="0" presStyleCnt="3"/>
      <dgm:spPr/>
    </dgm:pt>
    <dgm:pt modelId="{3F058A1D-5B98-47A5-9A82-52444EF2498D}" type="pres">
      <dgm:prSet presAssocID="{541D500E-2253-4B8A-96C5-D0BC76B09F0C}" presName="hierChild2" presStyleCnt="0"/>
      <dgm:spPr/>
    </dgm:pt>
    <dgm:pt modelId="{ED55DF84-60E7-49D8-911F-8AC4B1523F60}" type="pres">
      <dgm:prSet presAssocID="{D0D193B9-ACDE-4DF7-BCCE-0AA76228F16E}" presName="Name37" presStyleLbl="parChTrans1D2" presStyleIdx="0" presStyleCnt="3"/>
      <dgm:spPr/>
    </dgm:pt>
    <dgm:pt modelId="{A3C8D6F1-A6F0-4CFF-B415-BA0C743F94FB}" type="pres">
      <dgm:prSet presAssocID="{93A0AE5F-0D65-436E-8C4B-560DE18A1048}" presName="hierRoot2" presStyleCnt="0">
        <dgm:presLayoutVars>
          <dgm:hierBranch val="init"/>
        </dgm:presLayoutVars>
      </dgm:prSet>
      <dgm:spPr/>
    </dgm:pt>
    <dgm:pt modelId="{8B940BC7-BC99-4F67-AA82-09F5C4EF447D}" type="pres">
      <dgm:prSet presAssocID="{93A0AE5F-0D65-436E-8C4B-560DE18A1048}" presName="rootComposite" presStyleCnt="0"/>
      <dgm:spPr/>
    </dgm:pt>
    <dgm:pt modelId="{C7C06720-C3D3-4731-B6E0-9EAC51796260}" type="pres">
      <dgm:prSet presAssocID="{93A0AE5F-0D65-436E-8C4B-560DE18A1048}" presName="rootText" presStyleLbl="node1" presStyleIdx="0" presStyleCnt="3">
        <dgm:presLayoutVars>
          <dgm:chMax/>
          <dgm:chPref val="3"/>
        </dgm:presLayoutVars>
      </dgm:prSet>
      <dgm:spPr>
        <a:prstGeom prst="roundRect">
          <a:avLst/>
        </a:prstGeom>
      </dgm:spPr>
    </dgm:pt>
    <dgm:pt modelId="{166CF52C-685D-483E-9022-64755A2A6FF0}" type="pres">
      <dgm:prSet presAssocID="{93A0AE5F-0D65-436E-8C4B-560DE18A1048}" presName="titleText2" presStyleLbl="fgAcc1" presStyleIdx="0" presStyleCnt="3">
        <dgm:presLayoutVars>
          <dgm:chMax val="0"/>
          <dgm:chPref val="0"/>
        </dgm:presLayoutVars>
      </dgm:prSet>
      <dgm:spPr>
        <a:prstGeom prst="roundRect">
          <a:avLst/>
        </a:prstGeom>
      </dgm:spPr>
    </dgm:pt>
    <dgm:pt modelId="{BC76798A-10A0-44B5-A8EA-C479842D5A1F}" type="pres">
      <dgm:prSet presAssocID="{93A0AE5F-0D65-436E-8C4B-560DE18A1048}" presName="rootConnector" presStyleLbl="node2" presStyleIdx="0" presStyleCnt="0"/>
      <dgm:spPr/>
    </dgm:pt>
    <dgm:pt modelId="{2E53EA42-DA7C-4A84-B742-50E182DF4779}" type="pres">
      <dgm:prSet presAssocID="{93A0AE5F-0D65-436E-8C4B-560DE18A1048}" presName="hierChild4" presStyleCnt="0"/>
      <dgm:spPr/>
    </dgm:pt>
    <dgm:pt modelId="{F09FABB1-BADB-46D8-88C2-0355F58BE09D}" type="pres">
      <dgm:prSet presAssocID="{93A0AE5F-0D65-436E-8C4B-560DE18A1048}" presName="hierChild5" presStyleCnt="0"/>
      <dgm:spPr/>
    </dgm:pt>
    <dgm:pt modelId="{3795755F-BAFE-464A-963B-3C9FC14D16F8}" type="pres">
      <dgm:prSet presAssocID="{86B8C962-F555-41CE-8016-3D8F3D10ECE7}" presName="Name37" presStyleLbl="parChTrans1D2" presStyleIdx="1" presStyleCnt="3"/>
      <dgm:spPr/>
    </dgm:pt>
    <dgm:pt modelId="{3227E454-B5C9-4DED-B6BF-1A75613796A1}" type="pres">
      <dgm:prSet presAssocID="{71F2D04F-BD85-4044-93A8-D3425F5EBE4C}" presName="hierRoot2" presStyleCnt="0">
        <dgm:presLayoutVars>
          <dgm:hierBranch val="init"/>
        </dgm:presLayoutVars>
      </dgm:prSet>
      <dgm:spPr/>
    </dgm:pt>
    <dgm:pt modelId="{A9A08131-8596-45A2-B50F-2C294DA60DC0}" type="pres">
      <dgm:prSet presAssocID="{71F2D04F-BD85-4044-93A8-D3425F5EBE4C}" presName="rootComposite" presStyleCnt="0"/>
      <dgm:spPr/>
    </dgm:pt>
    <dgm:pt modelId="{4318817A-578B-4E27-9C5D-EC8DA82160CE}" type="pres">
      <dgm:prSet presAssocID="{71F2D04F-BD85-4044-93A8-D3425F5EBE4C}" presName="rootText" presStyleLbl="node1" presStyleIdx="1" presStyleCnt="3">
        <dgm:presLayoutVars>
          <dgm:chMax/>
          <dgm:chPref val="3"/>
        </dgm:presLayoutVars>
      </dgm:prSet>
      <dgm:spPr>
        <a:prstGeom prst="roundRect">
          <a:avLst/>
        </a:prstGeom>
      </dgm:spPr>
    </dgm:pt>
    <dgm:pt modelId="{3C82CC83-340D-4624-8720-797A6C655D18}" type="pres">
      <dgm:prSet presAssocID="{71F2D04F-BD85-4044-93A8-D3425F5EBE4C}" presName="titleText2" presStyleLbl="fgAcc1" presStyleIdx="1" presStyleCnt="3">
        <dgm:presLayoutVars>
          <dgm:chMax val="0"/>
          <dgm:chPref val="0"/>
        </dgm:presLayoutVars>
      </dgm:prSet>
      <dgm:spPr>
        <a:prstGeom prst="roundRect">
          <a:avLst/>
        </a:prstGeom>
      </dgm:spPr>
    </dgm:pt>
    <dgm:pt modelId="{C80223C1-27A0-4D61-939A-ECA5A8EB5EE4}" type="pres">
      <dgm:prSet presAssocID="{71F2D04F-BD85-4044-93A8-D3425F5EBE4C}" presName="rootConnector" presStyleLbl="node2" presStyleIdx="0" presStyleCnt="0"/>
      <dgm:spPr/>
    </dgm:pt>
    <dgm:pt modelId="{CB2A5911-E35F-4C67-95BE-3FF39CFDFC42}" type="pres">
      <dgm:prSet presAssocID="{71F2D04F-BD85-4044-93A8-D3425F5EBE4C}" presName="hierChild4" presStyleCnt="0"/>
      <dgm:spPr/>
    </dgm:pt>
    <dgm:pt modelId="{DF9C586F-CFB0-48F0-B980-BAB675780284}" type="pres">
      <dgm:prSet presAssocID="{71F2D04F-BD85-4044-93A8-D3425F5EBE4C}" presName="hierChild5" presStyleCnt="0"/>
      <dgm:spPr/>
    </dgm:pt>
    <dgm:pt modelId="{3355B1EA-DB36-4728-AF0C-A11A7071E268}" type="pres">
      <dgm:prSet presAssocID="{7858E51A-4974-4BEE-B090-EBDFFDD5B5EF}" presName="Name37" presStyleLbl="parChTrans1D2" presStyleIdx="2" presStyleCnt="3"/>
      <dgm:spPr/>
    </dgm:pt>
    <dgm:pt modelId="{ED5C2F28-B17E-4D33-A83A-AAC79F71C607}" type="pres">
      <dgm:prSet presAssocID="{56D1BDAA-89E3-4029-80C1-930EC3554D31}" presName="hierRoot2" presStyleCnt="0">
        <dgm:presLayoutVars>
          <dgm:hierBranch val="init"/>
        </dgm:presLayoutVars>
      </dgm:prSet>
      <dgm:spPr/>
    </dgm:pt>
    <dgm:pt modelId="{4958387E-4C36-4138-A82E-A59A70F62D4F}" type="pres">
      <dgm:prSet presAssocID="{56D1BDAA-89E3-4029-80C1-930EC3554D31}" presName="rootComposite" presStyleCnt="0"/>
      <dgm:spPr/>
    </dgm:pt>
    <dgm:pt modelId="{F1B007AE-0C89-4672-BD87-4769154B5D6F}" type="pres">
      <dgm:prSet presAssocID="{56D1BDAA-89E3-4029-80C1-930EC3554D31}" presName="rootText" presStyleLbl="node1" presStyleIdx="2" presStyleCnt="3">
        <dgm:presLayoutVars>
          <dgm:chMax/>
          <dgm:chPref val="3"/>
        </dgm:presLayoutVars>
      </dgm:prSet>
      <dgm:spPr>
        <a:prstGeom prst="roundRect">
          <a:avLst/>
        </a:prstGeom>
      </dgm:spPr>
    </dgm:pt>
    <dgm:pt modelId="{2761E731-BF22-4AC7-AA6D-18C1866BD0FF}" type="pres">
      <dgm:prSet presAssocID="{56D1BDAA-89E3-4029-80C1-930EC3554D31}" presName="titleText2" presStyleLbl="fgAcc1" presStyleIdx="2" presStyleCnt="3">
        <dgm:presLayoutVars>
          <dgm:chMax val="0"/>
          <dgm:chPref val="0"/>
        </dgm:presLayoutVars>
      </dgm:prSet>
      <dgm:spPr>
        <a:prstGeom prst="roundRect">
          <a:avLst/>
        </a:prstGeom>
      </dgm:spPr>
    </dgm:pt>
    <dgm:pt modelId="{9EB88F1E-A2AF-4EA1-B80E-2166AACCDB24}" type="pres">
      <dgm:prSet presAssocID="{56D1BDAA-89E3-4029-80C1-930EC3554D31}" presName="rootConnector" presStyleLbl="node2" presStyleIdx="0" presStyleCnt="0"/>
      <dgm:spPr/>
    </dgm:pt>
    <dgm:pt modelId="{6B214F08-D707-4A41-ABC0-64C761E92D13}" type="pres">
      <dgm:prSet presAssocID="{56D1BDAA-89E3-4029-80C1-930EC3554D31}" presName="hierChild4" presStyleCnt="0"/>
      <dgm:spPr/>
    </dgm:pt>
    <dgm:pt modelId="{67EDD0BA-7D4D-40E5-875C-73F5FA96D34B}" type="pres">
      <dgm:prSet presAssocID="{56D1BDAA-89E3-4029-80C1-930EC3554D31}" presName="hierChild5" presStyleCnt="0"/>
      <dgm:spPr/>
    </dgm:pt>
    <dgm:pt modelId="{A6CCA2D9-5D35-44BD-B13C-D3AC7EA047C2}" type="pres">
      <dgm:prSet presAssocID="{541D500E-2253-4B8A-96C5-D0BC76B09F0C}" presName="hierChild3" presStyleCnt="0"/>
      <dgm:spPr/>
    </dgm:pt>
  </dgm:ptLst>
  <dgm:cxnLst>
    <dgm:cxn modelId="{26F4B432-0B03-4761-AEBE-9A491432A1FA}" type="presOf" srcId="{541D500E-2253-4B8A-96C5-D0BC76B09F0C}" destId="{78DC64FB-A6FE-4BAE-AC29-D75ADF1746A4}" srcOrd="1" destOrd="0" presId="urn:microsoft.com/office/officeart/2008/layout/NameandTitleOrganizationalChart"/>
    <dgm:cxn modelId="{B764B138-A657-41DD-8C57-72026C5AB9FF}" type="presOf" srcId="{1245C2A3-D62D-4170-97ED-D3BF87B95C07}" destId="{166CF52C-685D-483E-9022-64755A2A6FF0}" srcOrd="0" destOrd="0" presId="urn:microsoft.com/office/officeart/2008/layout/NameandTitleOrganizationalChart"/>
    <dgm:cxn modelId="{C79C8D5D-CA46-44AD-A8E0-5CD9112808CA}" type="presOf" srcId="{64412F14-4B96-4161-9ABC-FB67CE998021}" destId="{282AFC8C-F15D-47EE-ACFA-61098CCDF5ED}" srcOrd="0" destOrd="0" presId="urn:microsoft.com/office/officeart/2008/layout/NameandTitleOrganizationalChart"/>
    <dgm:cxn modelId="{5203D361-3A27-44A8-87D7-571221A4CBD7}" type="presOf" srcId="{93A0AE5F-0D65-436E-8C4B-560DE18A1048}" destId="{C7C06720-C3D3-4731-B6E0-9EAC51796260}" srcOrd="0" destOrd="0" presId="urn:microsoft.com/office/officeart/2008/layout/NameandTitleOrganizationalChart"/>
    <dgm:cxn modelId="{F266D063-48AF-4A61-8468-DECEC9101EEA}" type="presOf" srcId="{99970567-0D0C-4ACD-89BB-3FAD4829FBF8}" destId="{3C82CC83-340D-4624-8720-797A6C655D18}" srcOrd="0" destOrd="0" presId="urn:microsoft.com/office/officeart/2008/layout/NameandTitleOrganizationalChart"/>
    <dgm:cxn modelId="{08504D69-192C-446C-9CE0-277EDC45B4C3}" type="presOf" srcId="{71F2D04F-BD85-4044-93A8-D3425F5EBE4C}" destId="{C80223C1-27A0-4D61-939A-ECA5A8EB5EE4}" srcOrd="1" destOrd="0" presId="urn:microsoft.com/office/officeart/2008/layout/NameandTitleOrganizationalChart"/>
    <dgm:cxn modelId="{875E796F-C012-4133-879F-A9FDEBD79B62}" type="presOf" srcId="{93A0AE5F-0D65-436E-8C4B-560DE18A1048}" destId="{BC76798A-10A0-44B5-A8EA-C479842D5A1F}" srcOrd="1" destOrd="0" presId="urn:microsoft.com/office/officeart/2008/layout/NameandTitleOrganizationalChart"/>
    <dgm:cxn modelId="{60646A71-2147-487D-9493-D6C98186B2C2}" type="presOf" srcId="{288E95F3-759F-44BB-8A96-58E51E97F49E}" destId="{B5D6519F-6831-41A1-81E8-F746C4B8A2FD}" srcOrd="0" destOrd="0" presId="urn:microsoft.com/office/officeart/2008/layout/NameandTitleOrganizationalChart"/>
    <dgm:cxn modelId="{A2A02473-45A9-4780-B55E-3C47E4BA4135}" srcId="{541D500E-2253-4B8A-96C5-D0BC76B09F0C}" destId="{93A0AE5F-0D65-436E-8C4B-560DE18A1048}" srcOrd="0" destOrd="0" parTransId="{D0D193B9-ACDE-4DF7-BCCE-0AA76228F16E}" sibTransId="{1245C2A3-D62D-4170-97ED-D3BF87B95C07}"/>
    <dgm:cxn modelId="{43E7C074-EF20-499E-B341-149FBEDA3E66}" srcId="{541D500E-2253-4B8A-96C5-D0BC76B09F0C}" destId="{71F2D04F-BD85-4044-93A8-D3425F5EBE4C}" srcOrd="1" destOrd="0" parTransId="{86B8C962-F555-41CE-8016-3D8F3D10ECE7}" sibTransId="{99970567-0D0C-4ACD-89BB-3FAD4829FBF8}"/>
    <dgm:cxn modelId="{88167B89-9C1C-4434-BE8C-5F750CA703F3}" type="presOf" srcId="{D0D193B9-ACDE-4DF7-BCCE-0AA76228F16E}" destId="{ED55DF84-60E7-49D8-911F-8AC4B1523F60}" srcOrd="0" destOrd="0" presId="urn:microsoft.com/office/officeart/2008/layout/NameandTitleOrganizationalChart"/>
    <dgm:cxn modelId="{E4D47A99-5053-4BDE-941A-33785317F46A}" type="presOf" srcId="{86B8C962-F555-41CE-8016-3D8F3D10ECE7}" destId="{3795755F-BAFE-464A-963B-3C9FC14D16F8}" srcOrd="0" destOrd="0" presId="urn:microsoft.com/office/officeart/2008/layout/NameandTitleOrganizationalChart"/>
    <dgm:cxn modelId="{F3793A9C-51B5-42DD-9DE6-AD4C576DA808}" type="presOf" srcId="{7858E51A-4974-4BEE-B090-EBDFFDD5B5EF}" destId="{3355B1EA-DB36-4728-AF0C-A11A7071E268}" srcOrd="0" destOrd="0" presId="urn:microsoft.com/office/officeart/2008/layout/NameandTitleOrganizationalChart"/>
    <dgm:cxn modelId="{1DD501B5-97EF-4A03-B353-3B239819118F}" type="presOf" srcId="{0EA15B41-0DD9-4694-ABDB-748C82183BDA}" destId="{2761E731-BF22-4AC7-AA6D-18C1866BD0FF}" srcOrd="0" destOrd="0" presId="urn:microsoft.com/office/officeart/2008/layout/NameandTitleOrganizationalChart"/>
    <dgm:cxn modelId="{7DC21FCD-BBEA-4217-B468-7F53F2030EF2}" srcId="{288E95F3-759F-44BB-8A96-58E51E97F49E}" destId="{541D500E-2253-4B8A-96C5-D0BC76B09F0C}" srcOrd="0" destOrd="0" parTransId="{AE7CF65D-0F86-434B-8A95-EF2AECD67557}" sibTransId="{64412F14-4B96-4161-9ABC-FB67CE998021}"/>
    <dgm:cxn modelId="{1DD702D9-609D-4C51-BBE9-A69B714A9A96}" type="presOf" srcId="{541D500E-2253-4B8A-96C5-D0BC76B09F0C}" destId="{1020C889-30DD-421E-88A4-1D22FC3C0CFC}" srcOrd="0" destOrd="0" presId="urn:microsoft.com/office/officeart/2008/layout/NameandTitleOrganizationalChart"/>
    <dgm:cxn modelId="{CD2A52DC-0FFF-40C8-9917-5A1BEA3536A0}" type="presOf" srcId="{56D1BDAA-89E3-4029-80C1-930EC3554D31}" destId="{9EB88F1E-A2AF-4EA1-B80E-2166AACCDB24}" srcOrd="1" destOrd="0" presId="urn:microsoft.com/office/officeart/2008/layout/NameandTitleOrganizationalChart"/>
    <dgm:cxn modelId="{22705CEB-E4BD-4BB0-9F72-337B19344C9E}" type="presOf" srcId="{56D1BDAA-89E3-4029-80C1-930EC3554D31}" destId="{F1B007AE-0C89-4672-BD87-4769154B5D6F}" srcOrd="0" destOrd="0" presId="urn:microsoft.com/office/officeart/2008/layout/NameandTitleOrganizationalChart"/>
    <dgm:cxn modelId="{ABA2A1EF-2A0D-4255-AE49-C71F113FB64A}" type="presOf" srcId="{71F2D04F-BD85-4044-93A8-D3425F5EBE4C}" destId="{4318817A-578B-4E27-9C5D-EC8DA82160CE}" srcOrd="0" destOrd="0" presId="urn:microsoft.com/office/officeart/2008/layout/NameandTitleOrganizationalChart"/>
    <dgm:cxn modelId="{99E632FD-229B-453E-A38D-76C007893D8B}" srcId="{541D500E-2253-4B8A-96C5-D0BC76B09F0C}" destId="{56D1BDAA-89E3-4029-80C1-930EC3554D31}" srcOrd="2" destOrd="0" parTransId="{7858E51A-4974-4BEE-B090-EBDFFDD5B5EF}" sibTransId="{0EA15B41-0DD9-4694-ABDB-748C82183BDA}"/>
    <dgm:cxn modelId="{F13ECE90-685B-4310-A728-C89C917D924C}" type="presParOf" srcId="{B5D6519F-6831-41A1-81E8-F746C4B8A2FD}" destId="{945CB024-759A-4B50-B386-A2DFE07181AC}" srcOrd="0" destOrd="0" presId="urn:microsoft.com/office/officeart/2008/layout/NameandTitleOrganizationalChart"/>
    <dgm:cxn modelId="{6A2ED76F-015B-441B-8A5B-F65E16F2AAD9}" type="presParOf" srcId="{945CB024-759A-4B50-B386-A2DFE07181AC}" destId="{0EF53008-7960-4BC5-9266-9C2FDAF5A89F}" srcOrd="0" destOrd="0" presId="urn:microsoft.com/office/officeart/2008/layout/NameandTitleOrganizationalChart"/>
    <dgm:cxn modelId="{DB132694-8041-45C4-B325-8170C44E1C0E}" type="presParOf" srcId="{0EF53008-7960-4BC5-9266-9C2FDAF5A89F}" destId="{1020C889-30DD-421E-88A4-1D22FC3C0CFC}" srcOrd="0" destOrd="0" presId="urn:microsoft.com/office/officeart/2008/layout/NameandTitleOrganizationalChart"/>
    <dgm:cxn modelId="{C05DF39E-4251-46FF-9E34-183A0050B6CF}" type="presParOf" srcId="{0EF53008-7960-4BC5-9266-9C2FDAF5A89F}" destId="{282AFC8C-F15D-47EE-ACFA-61098CCDF5ED}" srcOrd="1" destOrd="0" presId="urn:microsoft.com/office/officeart/2008/layout/NameandTitleOrganizationalChart"/>
    <dgm:cxn modelId="{951A5FBF-BD53-4937-876B-ED01F18CB785}" type="presParOf" srcId="{0EF53008-7960-4BC5-9266-9C2FDAF5A89F}" destId="{78DC64FB-A6FE-4BAE-AC29-D75ADF1746A4}" srcOrd="2" destOrd="0" presId="urn:microsoft.com/office/officeart/2008/layout/NameandTitleOrganizationalChart"/>
    <dgm:cxn modelId="{16274155-1347-4B78-838C-46F2F2C4E418}" type="presParOf" srcId="{945CB024-759A-4B50-B386-A2DFE07181AC}" destId="{3F058A1D-5B98-47A5-9A82-52444EF2498D}" srcOrd="1" destOrd="0" presId="urn:microsoft.com/office/officeart/2008/layout/NameandTitleOrganizationalChart"/>
    <dgm:cxn modelId="{46E1634E-B710-4E9B-85D3-2DDD42C2FFEF}" type="presParOf" srcId="{3F058A1D-5B98-47A5-9A82-52444EF2498D}" destId="{ED55DF84-60E7-49D8-911F-8AC4B1523F60}" srcOrd="0" destOrd="0" presId="urn:microsoft.com/office/officeart/2008/layout/NameandTitleOrganizationalChart"/>
    <dgm:cxn modelId="{F024D972-E627-44C9-956F-BF13F96B698B}" type="presParOf" srcId="{3F058A1D-5B98-47A5-9A82-52444EF2498D}" destId="{A3C8D6F1-A6F0-4CFF-B415-BA0C743F94FB}" srcOrd="1" destOrd="0" presId="urn:microsoft.com/office/officeart/2008/layout/NameandTitleOrganizationalChart"/>
    <dgm:cxn modelId="{435F6F7C-8228-4E9C-B038-BA1BACE60973}" type="presParOf" srcId="{A3C8D6F1-A6F0-4CFF-B415-BA0C743F94FB}" destId="{8B940BC7-BC99-4F67-AA82-09F5C4EF447D}" srcOrd="0" destOrd="0" presId="urn:microsoft.com/office/officeart/2008/layout/NameandTitleOrganizationalChart"/>
    <dgm:cxn modelId="{E07273CD-BA08-4244-B453-1CC4EF53590E}" type="presParOf" srcId="{8B940BC7-BC99-4F67-AA82-09F5C4EF447D}" destId="{C7C06720-C3D3-4731-B6E0-9EAC51796260}" srcOrd="0" destOrd="0" presId="urn:microsoft.com/office/officeart/2008/layout/NameandTitleOrganizationalChart"/>
    <dgm:cxn modelId="{B85A7993-3BB1-421C-9CBA-AAF11DE88258}" type="presParOf" srcId="{8B940BC7-BC99-4F67-AA82-09F5C4EF447D}" destId="{166CF52C-685D-483E-9022-64755A2A6FF0}" srcOrd="1" destOrd="0" presId="urn:microsoft.com/office/officeart/2008/layout/NameandTitleOrganizationalChart"/>
    <dgm:cxn modelId="{8E191A8C-2451-45EA-8C68-AAF95AC04AF2}" type="presParOf" srcId="{8B940BC7-BC99-4F67-AA82-09F5C4EF447D}" destId="{BC76798A-10A0-44B5-A8EA-C479842D5A1F}" srcOrd="2" destOrd="0" presId="urn:microsoft.com/office/officeart/2008/layout/NameandTitleOrganizationalChart"/>
    <dgm:cxn modelId="{C980437B-4C3F-4B0A-BD23-B441BC71FE4E}" type="presParOf" srcId="{A3C8D6F1-A6F0-4CFF-B415-BA0C743F94FB}" destId="{2E53EA42-DA7C-4A84-B742-50E182DF4779}" srcOrd="1" destOrd="0" presId="urn:microsoft.com/office/officeart/2008/layout/NameandTitleOrganizationalChart"/>
    <dgm:cxn modelId="{9E2C5BD2-BF5E-41BD-99DF-22ACC3CC7EC3}" type="presParOf" srcId="{A3C8D6F1-A6F0-4CFF-B415-BA0C743F94FB}" destId="{F09FABB1-BADB-46D8-88C2-0355F58BE09D}" srcOrd="2" destOrd="0" presId="urn:microsoft.com/office/officeart/2008/layout/NameandTitleOrganizationalChart"/>
    <dgm:cxn modelId="{8700FBFC-5DC3-44A0-91E3-A23E0162111E}" type="presParOf" srcId="{3F058A1D-5B98-47A5-9A82-52444EF2498D}" destId="{3795755F-BAFE-464A-963B-3C9FC14D16F8}" srcOrd="2" destOrd="0" presId="urn:microsoft.com/office/officeart/2008/layout/NameandTitleOrganizationalChart"/>
    <dgm:cxn modelId="{D2E757C0-93A6-49BE-B317-06C64B3DD62D}" type="presParOf" srcId="{3F058A1D-5B98-47A5-9A82-52444EF2498D}" destId="{3227E454-B5C9-4DED-B6BF-1A75613796A1}" srcOrd="3" destOrd="0" presId="urn:microsoft.com/office/officeart/2008/layout/NameandTitleOrganizationalChart"/>
    <dgm:cxn modelId="{336D8B7D-C756-4DFA-9D53-B20975D3FDA5}" type="presParOf" srcId="{3227E454-B5C9-4DED-B6BF-1A75613796A1}" destId="{A9A08131-8596-45A2-B50F-2C294DA60DC0}" srcOrd="0" destOrd="0" presId="urn:microsoft.com/office/officeart/2008/layout/NameandTitleOrganizationalChart"/>
    <dgm:cxn modelId="{E7D4114F-5CFA-4D2D-B540-CDB75FCEA7DB}" type="presParOf" srcId="{A9A08131-8596-45A2-B50F-2C294DA60DC0}" destId="{4318817A-578B-4E27-9C5D-EC8DA82160CE}" srcOrd="0" destOrd="0" presId="urn:microsoft.com/office/officeart/2008/layout/NameandTitleOrganizationalChart"/>
    <dgm:cxn modelId="{A7673803-A52F-4E2B-ADE1-BF525391C607}" type="presParOf" srcId="{A9A08131-8596-45A2-B50F-2C294DA60DC0}" destId="{3C82CC83-340D-4624-8720-797A6C655D18}" srcOrd="1" destOrd="0" presId="urn:microsoft.com/office/officeart/2008/layout/NameandTitleOrganizationalChart"/>
    <dgm:cxn modelId="{6C7F8027-8C3E-4301-B052-58A89A62E15D}" type="presParOf" srcId="{A9A08131-8596-45A2-B50F-2C294DA60DC0}" destId="{C80223C1-27A0-4D61-939A-ECA5A8EB5EE4}" srcOrd="2" destOrd="0" presId="urn:microsoft.com/office/officeart/2008/layout/NameandTitleOrganizationalChart"/>
    <dgm:cxn modelId="{52EBBDAC-FBC6-4E39-ABEC-E3A25186679E}" type="presParOf" srcId="{3227E454-B5C9-4DED-B6BF-1A75613796A1}" destId="{CB2A5911-E35F-4C67-95BE-3FF39CFDFC42}" srcOrd="1" destOrd="0" presId="urn:microsoft.com/office/officeart/2008/layout/NameandTitleOrganizationalChart"/>
    <dgm:cxn modelId="{0DB4B0E2-F5AA-4BF3-8972-D0D6D338513E}" type="presParOf" srcId="{3227E454-B5C9-4DED-B6BF-1A75613796A1}" destId="{DF9C586F-CFB0-48F0-B980-BAB675780284}" srcOrd="2" destOrd="0" presId="urn:microsoft.com/office/officeart/2008/layout/NameandTitleOrganizationalChart"/>
    <dgm:cxn modelId="{8CAD9BC2-647C-47D9-AB35-4FECFAE44A09}" type="presParOf" srcId="{3F058A1D-5B98-47A5-9A82-52444EF2498D}" destId="{3355B1EA-DB36-4728-AF0C-A11A7071E268}" srcOrd="4" destOrd="0" presId="urn:microsoft.com/office/officeart/2008/layout/NameandTitleOrganizationalChart"/>
    <dgm:cxn modelId="{8B99205F-3A28-4CE0-B726-B487756BA39B}" type="presParOf" srcId="{3F058A1D-5B98-47A5-9A82-52444EF2498D}" destId="{ED5C2F28-B17E-4D33-A83A-AAC79F71C607}" srcOrd="5" destOrd="0" presId="urn:microsoft.com/office/officeart/2008/layout/NameandTitleOrganizationalChart"/>
    <dgm:cxn modelId="{4D95DA20-A595-4094-97F0-C8CD6EDC0B08}" type="presParOf" srcId="{ED5C2F28-B17E-4D33-A83A-AAC79F71C607}" destId="{4958387E-4C36-4138-A82E-A59A70F62D4F}" srcOrd="0" destOrd="0" presId="urn:microsoft.com/office/officeart/2008/layout/NameandTitleOrganizationalChart"/>
    <dgm:cxn modelId="{CCF8542E-662D-44CB-81F1-B5894225CDA1}" type="presParOf" srcId="{4958387E-4C36-4138-A82E-A59A70F62D4F}" destId="{F1B007AE-0C89-4672-BD87-4769154B5D6F}" srcOrd="0" destOrd="0" presId="urn:microsoft.com/office/officeart/2008/layout/NameandTitleOrganizationalChart"/>
    <dgm:cxn modelId="{1AE06CA0-8043-49C8-9382-BFA20508E48B}" type="presParOf" srcId="{4958387E-4C36-4138-A82E-A59A70F62D4F}" destId="{2761E731-BF22-4AC7-AA6D-18C1866BD0FF}" srcOrd="1" destOrd="0" presId="urn:microsoft.com/office/officeart/2008/layout/NameandTitleOrganizationalChart"/>
    <dgm:cxn modelId="{15F8FBF5-D11B-4B6B-A56C-C0794ADFFF71}" type="presParOf" srcId="{4958387E-4C36-4138-A82E-A59A70F62D4F}" destId="{9EB88F1E-A2AF-4EA1-B80E-2166AACCDB24}" srcOrd="2" destOrd="0" presId="urn:microsoft.com/office/officeart/2008/layout/NameandTitleOrganizationalChart"/>
    <dgm:cxn modelId="{006C9DFD-4136-4E2D-9033-AECD780C0C12}" type="presParOf" srcId="{ED5C2F28-B17E-4D33-A83A-AAC79F71C607}" destId="{6B214F08-D707-4A41-ABC0-64C761E92D13}" srcOrd="1" destOrd="0" presId="urn:microsoft.com/office/officeart/2008/layout/NameandTitleOrganizationalChart"/>
    <dgm:cxn modelId="{FDC8B5D8-9FC3-443E-A15D-A27E67C4301E}" type="presParOf" srcId="{ED5C2F28-B17E-4D33-A83A-AAC79F71C607}" destId="{67EDD0BA-7D4D-40E5-875C-73F5FA96D34B}" srcOrd="2" destOrd="0" presId="urn:microsoft.com/office/officeart/2008/layout/NameandTitleOrganizationalChart"/>
    <dgm:cxn modelId="{486D7C6A-3482-40B3-BDA9-0396F95A6F7B}" type="presParOf" srcId="{945CB024-759A-4B50-B386-A2DFE07181AC}" destId="{A6CCA2D9-5D35-44BD-B13C-D3AC7EA047C2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288E95F3-759F-44BB-8A96-58E51E97F49E}" type="doc">
      <dgm:prSet loTypeId="urn:microsoft.com/office/officeart/2008/layout/NameandTitleOrganizational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b-NO"/>
        </a:p>
      </dgm:t>
    </dgm:pt>
    <dgm:pt modelId="{541D500E-2253-4B8A-96C5-D0BC76B09F0C}">
      <dgm:prSet phldrT="[Tekst]"/>
      <dgm:spPr>
        <a:solidFill>
          <a:srgbClr val="48B4AB"/>
        </a:solidFill>
        <a:ln>
          <a:solidFill>
            <a:schemeClr val="bg2">
              <a:lumMod val="50000"/>
            </a:schemeClr>
          </a:solidFill>
        </a:ln>
      </dgm:spPr>
      <dgm:t>
        <a:bodyPr/>
        <a:lstStyle/>
        <a:p>
          <a:r>
            <a:rPr lang="nb-NO"/>
            <a:t>Teknisk</a:t>
          </a:r>
        </a:p>
      </dgm:t>
    </dgm:pt>
    <dgm:pt modelId="{AE7CF65D-0F86-434B-8A95-EF2AECD67557}" type="parTrans" cxnId="{7DC21FCD-BBEA-4217-B468-7F53F2030EF2}">
      <dgm:prSet/>
      <dgm:spPr/>
      <dgm:t>
        <a:bodyPr/>
        <a:lstStyle/>
        <a:p>
          <a:endParaRPr lang="nb-NO"/>
        </a:p>
      </dgm:t>
    </dgm:pt>
    <dgm:pt modelId="{64412F14-4B96-4161-9ABC-FB67CE998021}" type="sibTrans" cxnId="{7DC21FCD-BBEA-4217-B468-7F53F2030EF2}">
      <dgm:prSet custT="1"/>
      <dgm:spPr>
        <a:ln>
          <a:solidFill>
            <a:schemeClr val="bg2">
              <a:lumMod val="50000"/>
            </a:schemeClr>
          </a:solidFill>
        </a:ln>
      </dgm:spPr>
      <dgm:t>
        <a:bodyPr/>
        <a:lstStyle/>
        <a:p>
          <a:r>
            <a:rPr lang="nb-NO" sz="1200"/>
            <a:t>Torbjørg Austrud</a:t>
          </a:r>
        </a:p>
      </dgm:t>
    </dgm:pt>
    <dgm:pt modelId="{995430BC-503D-41C6-9C7A-E843D24F41C3}">
      <dgm:prSet phldrT="[Tekst]"/>
      <dgm:spPr>
        <a:solidFill>
          <a:srgbClr val="48B4AB"/>
        </a:solidFill>
        <a:ln>
          <a:solidFill>
            <a:schemeClr val="bg2">
              <a:lumMod val="50000"/>
            </a:schemeClr>
          </a:solidFill>
        </a:ln>
      </dgm:spPr>
      <dgm:t>
        <a:bodyPr/>
        <a:lstStyle/>
        <a:p>
          <a:r>
            <a:rPr lang="nb-NO" dirty="0"/>
            <a:t>Prosjektavdeling</a:t>
          </a:r>
        </a:p>
      </dgm:t>
    </dgm:pt>
    <dgm:pt modelId="{227C08CB-C41A-46FC-891F-FD54BE6B02F7}" type="sibTrans" cxnId="{8623260E-C6FE-4476-9E37-0368B1D36823}">
      <dgm:prSet custT="1"/>
      <dgm:spPr>
        <a:ln>
          <a:solidFill>
            <a:schemeClr val="bg2">
              <a:lumMod val="50000"/>
            </a:schemeClr>
          </a:solidFill>
        </a:ln>
      </dgm:spPr>
      <dgm:t>
        <a:bodyPr/>
        <a:lstStyle/>
        <a:p>
          <a:r>
            <a:rPr lang="nb-NO" sz="1200" dirty="0"/>
            <a:t>Elisabeth Lillegraven</a:t>
          </a:r>
        </a:p>
      </dgm:t>
    </dgm:pt>
    <dgm:pt modelId="{EFC623EA-9F26-4F87-A2A9-7883E5D36E4C}" type="parTrans" cxnId="{8623260E-C6FE-4476-9E37-0368B1D36823}">
      <dgm:prSet/>
      <dgm:spPr>
        <a:ln>
          <a:solidFill>
            <a:schemeClr val="bg2">
              <a:lumMod val="50000"/>
            </a:schemeClr>
          </a:solidFill>
        </a:ln>
      </dgm:spPr>
      <dgm:t>
        <a:bodyPr/>
        <a:lstStyle/>
        <a:p>
          <a:endParaRPr lang="nb-NO"/>
        </a:p>
      </dgm:t>
    </dgm:pt>
    <dgm:pt modelId="{93A0AE5F-0D65-436E-8C4B-560DE18A1048}">
      <dgm:prSet phldrT="[Tekst]"/>
      <dgm:spPr>
        <a:solidFill>
          <a:srgbClr val="48B4AB"/>
        </a:solidFill>
        <a:ln>
          <a:solidFill>
            <a:schemeClr val="bg2">
              <a:lumMod val="50000"/>
            </a:schemeClr>
          </a:solidFill>
        </a:ln>
      </dgm:spPr>
      <dgm:t>
        <a:bodyPr/>
        <a:lstStyle/>
        <a:p>
          <a:r>
            <a:rPr lang="nb-NO" dirty="0"/>
            <a:t>Drift</a:t>
          </a:r>
        </a:p>
      </dgm:t>
    </dgm:pt>
    <dgm:pt modelId="{D0D193B9-ACDE-4DF7-BCCE-0AA76228F16E}" type="parTrans" cxnId="{A2A02473-45A9-4780-B55E-3C47E4BA4135}">
      <dgm:prSet/>
      <dgm:spPr>
        <a:ln>
          <a:solidFill>
            <a:schemeClr val="bg2">
              <a:lumMod val="50000"/>
            </a:schemeClr>
          </a:solidFill>
        </a:ln>
      </dgm:spPr>
      <dgm:t>
        <a:bodyPr/>
        <a:lstStyle/>
        <a:p>
          <a:endParaRPr lang="nb-NO"/>
        </a:p>
      </dgm:t>
    </dgm:pt>
    <dgm:pt modelId="{1245C2A3-D62D-4170-97ED-D3BF87B95C07}" type="sibTrans" cxnId="{A2A02473-45A9-4780-B55E-3C47E4BA4135}">
      <dgm:prSet/>
      <dgm:spPr>
        <a:ln>
          <a:solidFill>
            <a:schemeClr val="bg2">
              <a:lumMod val="50000"/>
            </a:schemeClr>
          </a:solidFill>
        </a:ln>
      </dgm:spPr>
      <dgm:t>
        <a:bodyPr/>
        <a:lstStyle/>
        <a:p>
          <a:r>
            <a:rPr lang="nb-NO" dirty="0"/>
            <a:t>Asbjørn Helleve</a:t>
          </a:r>
        </a:p>
      </dgm:t>
    </dgm:pt>
    <dgm:pt modelId="{71F2D04F-BD85-4044-93A8-D3425F5EBE4C}">
      <dgm:prSet phldrT="[Tekst]"/>
      <dgm:spPr>
        <a:solidFill>
          <a:srgbClr val="48B4AB"/>
        </a:solidFill>
        <a:ln>
          <a:solidFill>
            <a:schemeClr val="bg2">
              <a:lumMod val="50000"/>
            </a:schemeClr>
          </a:solidFill>
        </a:ln>
      </dgm:spPr>
      <dgm:t>
        <a:bodyPr/>
        <a:lstStyle/>
        <a:p>
          <a:r>
            <a:rPr lang="nb-NO" dirty="0"/>
            <a:t>Bygg og </a:t>
          </a:r>
          <a:r>
            <a:rPr lang="nb-NO" dirty="0" err="1"/>
            <a:t>eigedom</a:t>
          </a:r>
          <a:endParaRPr lang="nb-NO" dirty="0"/>
        </a:p>
      </dgm:t>
    </dgm:pt>
    <dgm:pt modelId="{86B8C962-F555-41CE-8016-3D8F3D10ECE7}" type="parTrans" cxnId="{43E7C074-EF20-499E-B341-149FBEDA3E66}">
      <dgm:prSet/>
      <dgm:spPr>
        <a:ln>
          <a:solidFill>
            <a:schemeClr val="bg2">
              <a:lumMod val="50000"/>
            </a:schemeClr>
          </a:solidFill>
        </a:ln>
      </dgm:spPr>
      <dgm:t>
        <a:bodyPr/>
        <a:lstStyle/>
        <a:p>
          <a:endParaRPr lang="nb-NO"/>
        </a:p>
      </dgm:t>
    </dgm:pt>
    <dgm:pt modelId="{99970567-0D0C-4ACD-89BB-3FAD4829FBF8}" type="sibTrans" cxnId="{43E7C074-EF20-499E-B341-149FBEDA3E66}">
      <dgm:prSet/>
      <dgm:spPr>
        <a:ln>
          <a:solidFill>
            <a:schemeClr val="bg2">
              <a:lumMod val="50000"/>
            </a:schemeClr>
          </a:solidFill>
        </a:ln>
      </dgm:spPr>
      <dgm:t>
        <a:bodyPr/>
        <a:lstStyle/>
        <a:p>
          <a:r>
            <a:rPr lang="nb-NO" dirty="0"/>
            <a:t>Haakon Innset</a:t>
          </a:r>
        </a:p>
      </dgm:t>
    </dgm:pt>
    <dgm:pt modelId="{56D1BDAA-89E3-4029-80C1-930EC3554D31}">
      <dgm:prSet phldrT="[Tekst]"/>
      <dgm:spPr>
        <a:solidFill>
          <a:srgbClr val="48B4AB"/>
        </a:solidFill>
        <a:ln>
          <a:solidFill>
            <a:schemeClr val="bg2">
              <a:lumMod val="50000"/>
            </a:schemeClr>
          </a:solidFill>
        </a:ln>
      </dgm:spPr>
      <dgm:t>
        <a:bodyPr/>
        <a:lstStyle/>
        <a:p>
          <a:r>
            <a:rPr lang="nb-NO" dirty="0"/>
            <a:t>Plan og  oppmåling</a:t>
          </a:r>
        </a:p>
      </dgm:t>
    </dgm:pt>
    <dgm:pt modelId="{7858E51A-4974-4BEE-B090-EBDFFDD5B5EF}" type="parTrans" cxnId="{99E632FD-229B-453E-A38D-76C007893D8B}">
      <dgm:prSet/>
      <dgm:spPr>
        <a:ln>
          <a:solidFill>
            <a:schemeClr val="bg2">
              <a:lumMod val="50000"/>
            </a:schemeClr>
          </a:solidFill>
        </a:ln>
      </dgm:spPr>
      <dgm:t>
        <a:bodyPr/>
        <a:lstStyle/>
        <a:p>
          <a:endParaRPr lang="nb-NO"/>
        </a:p>
      </dgm:t>
    </dgm:pt>
    <dgm:pt modelId="{0EA15B41-0DD9-4694-ABDB-748C82183BDA}" type="sibTrans" cxnId="{99E632FD-229B-453E-A38D-76C007893D8B}">
      <dgm:prSet/>
      <dgm:spPr>
        <a:ln>
          <a:solidFill>
            <a:schemeClr val="bg2">
              <a:lumMod val="50000"/>
            </a:schemeClr>
          </a:solidFill>
        </a:ln>
      </dgm:spPr>
      <dgm:t>
        <a:bodyPr/>
        <a:lstStyle/>
        <a:p>
          <a:r>
            <a:rPr lang="nb-NO" dirty="0"/>
            <a:t>Berit Marie Galaaen</a:t>
          </a:r>
        </a:p>
      </dgm:t>
    </dgm:pt>
    <dgm:pt modelId="{905DD214-CFB7-4EF8-8F6C-C5BA02532584}">
      <dgm:prSet phldrT="[Tekst]"/>
      <dgm:spPr>
        <a:solidFill>
          <a:srgbClr val="48B4AB"/>
        </a:solidFill>
        <a:ln>
          <a:solidFill>
            <a:schemeClr val="bg2">
              <a:lumMod val="50000"/>
            </a:schemeClr>
          </a:solidFill>
        </a:ln>
      </dgm:spPr>
      <dgm:t>
        <a:bodyPr/>
        <a:lstStyle/>
        <a:p>
          <a:r>
            <a:rPr lang="nb-NO" dirty="0"/>
            <a:t>Næring og byggesak</a:t>
          </a:r>
        </a:p>
      </dgm:t>
    </dgm:pt>
    <dgm:pt modelId="{80B5639F-BFEA-4E8D-AD05-2EDB32C87DC3}" type="parTrans" cxnId="{12B3D7DD-8B19-4905-AF3F-8FC3A6EBEB4E}">
      <dgm:prSet/>
      <dgm:spPr>
        <a:ln>
          <a:solidFill>
            <a:schemeClr val="bg2">
              <a:lumMod val="50000"/>
            </a:schemeClr>
          </a:solidFill>
        </a:ln>
      </dgm:spPr>
      <dgm:t>
        <a:bodyPr/>
        <a:lstStyle/>
        <a:p>
          <a:endParaRPr lang="nb-NO"/>
        </a:p>
      </dgm:t>
    </dgm:pt>
    <dgm:pt modelId="{AC316746-A9AE-40FA-9EA6-0823CDFE58CD}" type="sibTrans" cxnId="{12B3D7DD-8B19-4905-AF3F-8FC3A6EBEB4E}">
      <dgm:prSet/>
      <dgm:spPr>
        <a:ln>
          <a:solidFill>
            <a:schemeClr val="bg2">
              <a:lumMod val="50000"/>
            </a:schemeClr>
          </a:solidFill>
        </a:ln>
      </dgm:spPr>
      <dgm:t>
        <a:bodyPr/>
        <a:lstStyle/>
        <a:p>
          <a:r>
            <a:rPr lang="nb-NO"/>
            <a:t>Vidar Jørdre</a:t>
          </a:r>
          <a:endParaRPr lang="nb-NO" dirty="0"/>
        </a:p>
      </dgm:t>
    </dgm:pt>
    <dgm:pt modelId="{163F01B0-40FA-4264-A413-5AF5AA006FDC}">
      <dgm:prSet phldrT="[Tekst]"/>
      <dgm:spPr>
        <a:solidFill>
          <a:srgbClr val="48B4AB"/>
        </a:solidFill>
        <a:ln>
          <a:solidFill>
            <a:schemeClr val="bg2">
              <a:lumMod val="50000"/>
            </a:schemeClr>
          </a:solidFill>
        </a:ln>
      </dgm:spPr>
      <dgm:t>
        <a:bodyPr/>
        <a:lstStyle/>
        <a:p>
          <a:r>
            <a:rPr lang="nb-NO" dirty="0"/>
            <a:t>Brann og redning</a:t>
          </a:r>
        </a:p>
      </dgm:t>
    </dgm:pt>
    <dgm:pt modelId="{7F033AF3-D1EF-4822-80D3-A849508B2773}" type="parTrans" cxnId="{36467ADA-205F-4B81-90CC-ACB648FE104C}">
      <dgm:prSet/>
      <dgm:spPr>
        <a:ln>
          <a:solidFill>
            <a:schemeClr val="bg2">
              <a:lumMod val="50000"/>
            </a:schemeClr>
          </a:solidFill>
        </a:ln>
      </dgm:spPr>
      <dgm:t>
        <a:bodyPr/>
        <a:lstStyle/>
        <a:p>
          <a:endParaRPr lang="nb-NO"/>
        </a:p>
      </dgm:t>
    </dgm:pt>
    <dgm:pt modelId="{738C5101-E457-4E8B-AAFA-967B1824BB81}" type="sibTrans" cxnId="{36467ADA-205F-4B81-90CC-ACB648FE104C}">
      <dgm:prSet/>
      <dgm:spPr>
        <a:ln>
          <a:solidFill>
            <a:schemeClr val="bg2">
              <a:lumMod val="50000"/>
            </a:schemeClr>
          </a:solidFill>
        </a:ln>
      </dgm:spPr>
      <dgm:t>
        <a:bodyPr/>
        <a:lstStyle/>
        <a:p>
          <a:r>
            <a:rPr lang="nb-NO" dirty="0"/>
            <a:t>David Skjerven</a:t>
          </a:r>
        </a:p>
      </dgm:t>
    </dgm:pt>
    <dgm:pt modelId="{B5D6519F-6831-41A1-81E8-F746C4B8A2FD}" type="pres">
      <dgm:prSet presAssocID="{288E95F3-759F-44BB-8A96-58E51E97F49E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945CB024-759A-4B50-B386-A2DFE07181AC}" type="pres">
      <dgm:prSet presAssocID="{541D500E-2253-4B8A-96C5-D0BC76B09F0C}" presName="hierRoot1" presStyleCnt="0">
        <dgm:presLayoutVars>
          <dgm:hierBranch val="init"/>
        </dgm:presLayoutVars>
      </dgm:prSet>
      <dgm:spPr/>
    </dgm:pt>
    <dgm:pt modelId="{0EF53008-7960-4BC5-9266-9C2FDAF5A89F}" type="pres">
      <dgm:prSet presAssocID="{541D500E-2253-4B8A-96C5-D0BC76B09F0C}" presName="rootComposite1" presStyleCnt="0"/>
      <dgm:spPr/>
    </dgm:pt>
    <dgm:pt modelId="{1020C889-30DD-421E-88A4-1D22FC3C0CFC}" type="pres">
      <dgm:prSet presAssocID="{541D500E-2253-4B8A-96C5-D0BC76B09F0C}" presName="rootText1" presStyleLbl="node0" presStyleIdx="0" presStyleCnt="1">
        <dgm:presLayoutVars>
          <dgm:chMax/>
          <dgm:chPref val="3"/>
        </dgm:presLayoutVars>
      </dgm:prSet>
      <dgm:spPr>
        <a:prstGeom prst="roundRect">
          <a:avLst/>
        </a:prstGeom>
      </dgm:spPr>
    </dgm:pt>
    <dgm:pt modelId="{282AFC8C-F15D-47EE-ACFA-61098CCDF5ED}" type="pres">
      <dgm:prSet presAssocID="{541D500E-2253-4B8A-96C5-D0BC76B09F0C}" presName="titleText1" presStyleLbl="fgAcc0" presStyleIdx="0" presStyleCnt="1">
        <dgm:presLayoutVars>
          <dgm:chMax val="0"/>
          <dgm:chPref val="0"/>
        </dgm:presLayoutVars>
      </dgm:prSet>
      <dgm:spPr>
        <a:prstGeom prst="roundRect">
          <a:avLst/>
        </a:prstGeom>
      </dgm:spPr>
    </dgm:pt>
    <dgm:pt modelId="{78DC64FB-A6FE-4BAE-AC29-D75ADF1746A4}" type="pres">
      <dgm:prSet presAssocID="{541D500E-2253-4B8A-96C5-D0BC76B09F0C}" presName="rootConnector1" presStyleLbl="node1" presStyleIdx="0" presStyleCnt="6"/>
      <dgm:spPr/>
    </dgm:pt>
    <dgm:pt modelId="{3F058A1D-5B98-47A5-9A82-52444EF2498D}" type="pres">
      <dgm:prSet presAssocID="{541D500E-2253-4B8A-96C5-D0BC76B09F0C}" presName="hierChild2" presStyleCnt="0"/>
      <dgm:spPr/>
    </dgm:pt>
    <dgm:pt modelId="{ED55DF84-60E7-49D8-911F-8AC4B1523F60}" type="pres">
      <dgm:prSet presAssocID="{D0D193B9-ACDE-4DF7-BCCE-0AA76228F16E}" presName="Name37" presStyleLbl="parChTrans1D2" presStyleIdx="0" presStyleCnt="6"/>
      <dgm:spPr/>
    </dgm:pt>
    <dgm:pt modelId="{A3C8D6F1-A6F0-4CFF-B415-BA0C743F94FB}" type="pres">
      <dgm:prSet presAssocID="{93A0AE5F-0D65-436E-8C4B-560DE18A1048}" presName="hierRoot2" presStyleCnt="0">
        <dgm:presLayoutVars>
          <dgm:hierBranch val="init"/>
        </dgm:presLayoutVars>
      </dgm:prSet>
      <dgm:spPr/>
    </dgm:pt>
    <dgm:pt modelId="{8B940BC7-BC99-4F67-AA82-09F5C4EF447D}" type="pres">
      <dgm:prSet presAssocID="{93A0AE5F-0D65-436E-8C4B-560DE18A1048}" presName="rootComposite" presStyleCnt="0"/>
      <dgm:spPr/>
    </dgm:pt>
    <dgm:pt modelId="{C7C06720-C3D3-4731-B6E0-9EAC51796260}" type="pres">
      <dgm:prSet presAssocID="{93A0AE5F-0D65-436E-8C4B-560DE18A1048}" presName="rootText" presStyleLbl="node1" presStyleIdx="0" presStyleCnt="6">
        <dgm:presLayoutVars>
          <dgm:chMax/>
          <dgm:chPref val="3"/>
        </dgm:presLayoutVars>
      </dgm:prSet>
      <dgm:spPr>
        <a:prstGeom prst="roundRect">
          <a:avLst/>
        </a:prstGeom>
      </dgm:spPr>
    </dgm:pt>
    <dgm:pt modelId="{166CF52C-685D-483E-9022-64755A2A6FF0}" type="pres">
      <dgm:prSet presAssocID="{93A0AE5F-0D65-436E-8C4B-560DE18A1048}" presName="titleText2" presStyleLbl="fgAcc1" presStyleIdx="0" presStyleCnt="6">
        <dgm:presLayoutVars>
          <dgm:chMax val="0"/>
          <dgm:chPref val="0"/>
        </dgm:presLayoutVars>
      </dgm:prSet>
      <dgm:spPr>
        <a:prstGeom prst="roundRect">
          <a:avLst/>
        </a:prstGeom>
      </dgm:spPr>
    </dgm:pt>
    <dgm:pt modelId="{BC76798A-10A0-44B5-A8EA-C479842D5A1F}" type="pres">
      <dgm:prSet presAssocID="{93A0AE5F-0D65-436E-8C4B-560DE18A1048}" presName="rootConnector" presStyleLbl="node2" presStyleIdx="0" presStyleCnt="0"/>
      <dgm:spPr/>
    </dgm:pt>
    <dgm:pt modelId="{2E53EA42-DA7C-4A84-B742-50E182DF4779}" type="pres">
      <dgm:prSet presAssocID="{93A0AE5F-0D65-436E-8C4B-560DE18A1048}" presName="hierChild4" presStyleCnt="0"/>
      <dgm:spPr/>
    </dgm:pt>
    <dgm:pt modelId="{F09FABB1-BADB-46D8-88C2-0355F58BE09D}" type="pres">
      <dgm:prSet presAssocID="{93A0AE5F-0D65-436E-8C4B-560DE18A1048}" presName="hierChild5" presStyleCnt="0"/>
      <dgm:spPr/>
    </dgm:pt>
    <dgm:pt modelId="{3795755F-BAFE-464A-963B-3C9FC14D16F8}" type="pres">
      <dgm:prSet presAssocID="{86B8C962-F555-41CE-8016-3D8F3D10ECE7}" presName="Name37" presStyleLbl="parChTrans1D2" presStyleIdx="1" presStyleCnt="6"/>
      <dgm:spPr/>
    </dgm:pt>
    <dgm:pt modelId="{3227E454-B5C9-4DED-B6BF-1A75613796A1}" type="pres">
      <dgm:prSet presAssocID="{71F2D04F-BD85-4044-93A8-D3425F5EBE4C}" presName="hierRoot2" presStyleCnt="0">
        <dgm:presLayoutVars>
          <dgm:hierBranch val="init"/>
        </dgm:presLayoutVars>
      </dgm:prSet>
      <dgm:spPr/>
    </dgm:pt>
    <dgm:pt modelId="{A9A08131-8596-45A2-B50F-2C294DA60DC0}" type="pres">
      <dgm:prSet presAssocID="{71F2D04F-BD85-4044-93A8-D3425F5EBE4C}" presName="rootComposite" presStyleCnt="0"/>
      <dgm:spPr/>
    </dgm:pt>
    <dgm:pt modelId="{4318817A-578B-4E27-9C5D-EC8DA82160CE}" type="pres">
      <dgm:prSet presAssocID="{71F2D04F-BD85-4044-93A8-D3425F5EBE4C}" presName="rootText" presStyleLbl="node1" presStyleIdx="1" presStyleCnt="6">
        <dgm:presLayoutVars>
          <dgm:chMax/>
          <dgm:chPref val="3"/>
        </dgm:presLayoutVars>
      </dgm:prSet>
      <dgm:spPr>
        <a:prstGeom prst="roundRect">
          <a:avLst/>
        </a:prstGeom>
      </dgm:spPr>
    </dgm:pt>
    <dgm:pt modelId="{3C82CC83-340D-4624-8720-797A6C655D18}" type="pres">
      <dgm:prSet presAssocID="{71F2D04F-BD85-4044-93A8-D3425F5EBE4C}" presName="titleText2" presStyleLbl="fgAcc1" presStyleIdx="1" presStyleCnt="6">
        <dgm:presLayoutVars>
          <dgm:chMax val="0"/>
          <dgm:chPref val="0"/>
        </dgm:presLayoutVars>
      </dgm:prSet>
      <dgm:spPr>
        <a:prstGeom prst="roundRect">
          <a:avLst/>
        </a:prstGeom>
      </dgm:spPr>
    </dgm:pt>
    <dgm:pt modelId="{C80223C1-27A0-4D61-939A-ECA5A8EB5EE4}" type="pres">
      <dgm:prSet presAssocID="{71F2D04F-BD85-4044-93A8-D3425F5EBE4C}" presName="rootConnector" presStyleLbl="node2" presStyleIdx="0" presStyleCnt="0"/>
      <dgm:spPr/>
    </dgm:pt>
    <dgm:pt modelId="{CB2A5911-E35F-4C67-95BE-3FF39CFDFC42}" type="pres">
      <dgm:prSet presAssocID="{71F2D04F-BD85-4044-93A8-D3425F5EBE4C}" presName="hierChild4" presStyleCnt="0"/>
      <dgm:spPr/>
    </dgm:pt>
    <dgm:pt modelId="{DF9C586F-CFB0-48F0-B980-BAB675780284}" type="pres">
      <dgm:prSet presAssocID="{71F2D04F-BD85-4044-93A8-D3425F5EBE4C}" presName="hierChild5" presStyleCnt="0"/>
      <dgm:spPr/>
    </dgm:pt>
    <dgm:pt modelId="{3355B1EA-DB36-4728-AF0C-A11A7071E268}" type="pres">
      <dgm:prSet presAssocID="{7858E51A-4974-4BEE-B090-EBDFFDD5B5EF}" presName="Name37" presStyleLbl="parChTrans1D2" presStyleIdx="2" presStyleCnt="6"/>
      <dgm:spPr/>
    </dgm:pt>
    <dgm:pt modelId="{ED5C2F28-B17E-4D33-A83A-AAC79F71C607}" type="pres">
      <dgm:prSet presAssocID="{56D1BDAA-89E3-4029-80C1-930EC3554D31}" presName="hierRoot2" presStyleCnt="0">
        <dgm:presLayoutVars>
          <dgm:hierBranch val="init"/>
        </dgm:presLayoutVars>
      </dgm:prSet>
      <dgm:spPr/>
    </dgm:pt>
    <dgm:pt modelId="{4958387E-4C36-4138-A82E-A59A70F62D4F}" type="pres">
      <dgm:prSet presAssocID="{56D1BDAA-89E3-4029-80C1-930EC3554D31}" presName="rootComposite" presStyleCnt="0"/>
      <dgm:spPr/>
    </dgm:pt>
    <dgm:pt modelId="{F1B007AE-0C89-4672-BD87-4769154B5D6F}" type="pres">
      <dgm:prSet presAssocID="{56D1BDAA-89E3-4029-80C1-930EC3554D31}" presName="rootText" presStyleLbl="node1" presStyleIdx="2" presStyleCnt="6">
        <dgm:presLayoutVars>
          <dgm:chMax/>
          <dgm:chPref val="3"/>
        </dgm:presLayoutVars>
      </dgm:prSet>
      <dgm:spPr>
        <a:prstGeom prst="roundRect">
          <a:avLst/>
        </a:prstGeom>
      </dgm:spPr>
    </dgm:pt>
    <dgm:pt modelId="{2761E731-BF22-4AC7-AA6D-18C1866BD0FF}" type="pres">
      <dgm:prSet presAssocID="{56D1BDAA-89E3-4029-80C1-930EC3554D31}" presName="titleText2" presStyleLbl="fgAcc1" presStyleIdx="2" presStyleCnt="6" custScaleX="124313" custScaleY="106745">
        <dgm:presLayoutVars>
          <dgm:chMax val="0"/>
          <dgm:chPref val="0"/>
        </dgm:presLayoutVars>
      </dgm:prSet>
      <dgm:spPr>
        <a:prstGeom prst="roundRect">
          <a:avLst/>
        </a:prstGeom>
      </dgm:spPr>
    </dgm:pt>
    <dgm:pt modelId="{9EB88F1E-A2AF-4EA1-B80E-2166AACCDB24}" type="pres">
      <dgm:prSet presAssocID="{56D1BDAA-89E3-4029-80C1-930EC3554D31}" presName="rootConnector" presStyleLbl="node2" presStyleIdx="0" presStyleCnt="0"/>
      <dgm:spPr/>
    </dgm:pt>
    <dgm:pt modelId="{6B214F08-D707-4A41-ABC0-64C761E92D13}" type="pres">
      <dgm:prSet presAssocID="{56D1BDAA-89E3-4029-80C1-930EC3554D31}" presName="hierChild4" presStyleCnt="0"/>
      <dgm:spPr/>
    </dgm:pt>
    <dgm:pt modelId="{67EDD0BA-7D4D-40E5-875C-73F5FA96D34B}" type="pres">
      <dgm:prSet presAssocID="{56D1BDAA-89E3-4029-80C1-930EC3554D31}" presName="hierChild5" presStyleCnt="0"/>
      <dgm:spPr/>
    </dgm:pt>
    <dgm:pt modelId="{7099F315-97FE-43C0-8977-77172EBE66C3}" type="pres">
      <dgm:prSet presAssocID="{80B5639F-BFEA-4E8D-AD05-2EDB32C87DC3}" presName="Name37" presStyleLbl="parChTrans1D2" presStyleIdx="3" presStyleCnt="6"/>
      <dgm:spPr/>
    </dgm:pt>
    <dgm:pt modelId="{73B03D7A-72F4-4E8B-8ABA-6F06B1F7DBC8}" type="pres">
      <dgm:prSet presAssocID="{905DD214-CFB7-4EF8-8F6C-C5BA02532584}" presName="hierRoot2" presStyleCnt="0">
        <dgm:presLayoutVars>
          <dgm:hierBranch val="init"/>
        </dgm:presLayoutVars>
      </dgm:prSet>
      <dgm:spPr/>
    </dgm:pt>
    <dgm:pt modelId="{B50A33F2-13A5-44CE-B63F-FA495CDC0FCC}" type="pres">
      <dgm:prSet presAssocID="{905DD214-CFB7-4EF8-8F6C-C5BA02532584}" presName="rootComposite" presStyleCnt="0"/>
      <dgm:spPr/>
    </dgm:pt>
    <dgm:pt modelId="{3A6EB52E-1D38-4B9E-BBEB-00E7A1E530D3}" type="pres">
      <dgm:prSet presAssocID="{905DD214-CFB7-4EF8-8F6C-C5BA02532584}" presName="rootText" presStyleLbl="node1" presStyleIdx="3" presStyleCnt="6">
        <dgm:presLayoutVars>
          <dgm:chMax/>
          <dgm:chPref val="3"/>
        </dgm:presLayoutVars>
      </dgm:prSet>
      <dgm:spPr>
        <a:prstGeom prst="roundRect">
          <a:avLst/>
        </a:prstGeom>
      </dgm:spPr>
    </dgm:pt>
    <dgm:pt modelId="{F9FB974C-AA60-4C9D-97CD-1F19639F3BFF}" type="pres">
      <dgm:prSet presAssocID="{905DD214-CFB7-4EF8-8F6C-C5BA02532584}" presName="titleText2" presStyleLbl="fgAcc1" presStyleIdx="3" presStyleCnt="6">
        <dgm:presLayoutVars>
          <dgm:chMax val="0"/>
          <dgm:chPref val="0"/>
        </dgm:presLayoutVars>
      </dgm:prSet>
      <dgm:spPr>
        <a:prstGeom prst="roundRect">
          <a:avLst/>
        </a:prstGeom>
      </dgm:spPr>
    </dgm:pt>
    <dgm:pt modelId="{032070F2-7486-479F-A87A-15137D82E486}" type="pres">
      <dgm:prSet presAssocID="{905DD214-CFB7-4EF8-8F6C-C5BA02532584}" presName="rootConnector" presStyleLbl="node2" presStyleIdx="0" presStyleCnt="0"/>
      <dgm:spPr/>
    </dgm:pt>
    <dgm:pt modelId="{6F15E7E0-C137-423C-BBD0-0EA5C6BF4015}" type="pres">
      <dgm:prSet presAssocID="{905DD214-CFB7-4EF8-8F6C-C5BA02532584}" presName="hierChild4" presStyleCnt="0"/>
      <dgm:spPr/>
    </dgm:pt>
    <dgm:pt modelId="{6AAAF740-1EF3-42FC-A3EE-532556B2D15E}" type="pres">
      <dgm:prSet presAssocID="{905DD214-CFB7-4EF8-8F6C-C5BA02532584}" presName="hierChild5" presStyleCnt="0"/>
      <dgm:spPr/>
    </dgm:pt>
    <dgm:pt modelId="{5B889B09-3BD2-4835-B9D9-9D41F5A71A98}" type="pres">
      <dgm:prSet presAssocID="{7F033AF3-D1EF-4822-80D3-A849508B2773}" presName="Name37" presStyleLbl="parChTrans1D2" presStyleIdx="4" presStyleCnt="6"/>
      <dgm:spPr/>
    </dgm:pt>
    <dgm:pt modelId="{98136F5D-AFBB-4E48-97C0-4C37C1D9B7D3}" type="pres">
      <dgm:prSet presAssocID="{163F01B0-40FA-4264-A413-5AF5AA006FDC}" presName="hierRoot2" presStyleCnt="0">
        <dgm:presLayoutVars>
          <dgm:hierBranch val="init"/>
        </dgm:presLayoutVars>
      </dgm:prSet>
      <dgm:spPr/>
    </dgm:pt>
    <dgm:pt modelId="{0F41C0D4-84D5-4666-AB64-4AC7DDAEE8BD}" type="pres">
      <dgm:prSet presAssocID="{163F01B0-40FA-4264-A413-5AF5AA006FDC}" presName="rootComposite" presStyleCnt="0"/>
      <dgm:spPr/>
    </dgm:pt>
    <dgm:pt modelId="{82249B85-A756-4310-97B7-3B87EEFF16F0}" type="pres">
      <dgm:prSet presAssocID="{163F01B0-40FA-4264-A413-5AF5AA006FDC}" presName="rootText" presStyleLbl="node1" presStyleIdx="4" presStyleCnt="6">
        <dgm:presLayoutVars>
          <dgm:chMax/>
          <dgm:chPref val="3"/>
        </dgm:presLayoutVars>
      </dgm:prSet>
      <dgm:spPr>
        <a:prstGeom prst="roundRect">
          <a:avLst/>
        </a:prstGeom>
      </dgm:spPr>
    </dgm:pt>
    <dgm:pt modelId="{D4AE0220-1982-4D10-A78B-8C958421FADD}" type="pres">
      <dgm:prSet presAssocID="{163F01B0-40FA-4264-A413-5AF5AA006FDC}" presName="titleText2" presStyleLbl="fgAcc1" presStyleIdx="4" presStyleCnt="6">
        <dgm:presLayoutVars>
          <dgm:chMax val="0"/>
          <dgm:chPref val="0"/>
        </dgm:presLayoutVars>
      </dgm:prSet>
      <dgm:spPr>
        <a:prstGeom prst="roundRect">
          <a:avLst/>
        </a:prstGeom>
      </dgm:spPr>
    </dgm:pt>
    <dgm:pt modelId="{E4BB0DC0-D692-460F-A9A5-D4EB8251577D}" type="pres">
      <dgm:prSet presAssocID="{163F01B0-40FA-4264-A413-5AF5AA006FDC}" presName="rootConnector" presStyleLbl="node2" presStyleIdx="0" presStyleCnt="0"/>
      <dgm:spPr/>
    </dgm:pt>
    <dgm:pt modelId="{6A19ADA6-2B88-48F1-B7A1-50EC871FDBC2}" type="pres">
      <dgm:prSet presAssocID="{163F01B0-40FA-4264-A413-5AF5AA006FDC}" presName="hierChild4" presStyleCnt="0"/>
      <dgm:spPr/>
    </dgm:pt>
    <dgm:pt modelId="{C7893B2E-9C3A-426C-A129-1C170519ED10}" type="pres">
      <dgm:prSet presAssocID="{163F01B0-40FA-4264-A413-5AF5AA006FDC}" presName="hierChild5" presStyleCnt="0"/>
      <dgm:spPr/>
    </dgm:pt>
    <dgm:pt modelId="{628A1C52-53C3-4801-BDF0-0F9698131DB2}" type="pres">
      <dgm:prSet presAssocID="{EFC623EA-9F26-4F87-A2A9-7883E5D36E4C}" presName="Name37" presStyleLbl="parChTrans1D2" presStyleIdx="5" presStyleCnt="6"/>
      <dgm:spPr/>
    </dgm:pt>
    <dgm:pt modelId="{5FE1BFDC-950E-4469-89B5-3AC1EADD428C}" type="pres">
      <dgm:prSet presAssocID="{995430BC-503D-41C6-9C7A-E843D24F41C3}" presName="hierRoot2" presStyleCnt="0">
        <dgm:presLayoutVars>
          <dgm:hierBranch val="init"/>
        </dgm:presLayoutVars>
      </dgm:prSet>
      <dgm:spPr/>
    </dgm:pt>
    <dgm:pt modelId="{70B4F9B5-D83D-4F75-B3C4-7347E0189DF6}" type="pres">
      <dgm:prSet presAssocID="{995430BC-503D-41C6-9C7A-E843D24F41C3}" presName="rootComposite" presStyleCnt="0"/>
      <dgm:spPr/>
    </dgm:pt>
    <dgm:pt modelId="{92667F14-5374-49C8-8643-93A651FC896F}" type="pres">
      <dgm:prSet presAssocID="{995430BC-503D-41C6-9C7A-E843D24F41C3}" presName="rootText" presStyleLbl="node1" presStyleIdx="5" presStyleCnt="6">
        <dgm:presLayoutVars>
          <dgm:chMax/>
          <dgm:chPref val="3"/>
        </dgm:presLayoutVars>
      </dgm:prSet>
      <dgm:spPr>
        <a:prstGeom prst="roundRect">
          <a:avLst/>
        </a:prstGeom>
      </dgm:spPr>
    </dgm:pt>
    <dgm:pt modelId="{664A987A-ACB6-4A0E-B88D-5663148E51B3}" type="pres">
      <dgm:prSet presAssocID="{995430BC-503D-41C6-9C7A-E843D24F41C3}" presName="titleText2" presStyleLbl="fgAcc1" presStyleIdx="5" presStyleCnt="6" custScaleX="117299" custScaleY="153795">
        <dgm:presLayoutVars>
          <dgm:chMax val="0"/>
          <dgm:chPref val="0"/>
        </dgm:presLayoutVars>
      </dgm:prSet>
      <dgm:spPr>
        <a:prstGeom prst="roundRect">
          <a:avLst/>
        </a:prstGeom>
      </dgm:spPr>
    </dgm:pt>
    <dgm:pt modelId="{48680B73-BD46-48B1-B924-DB53E2618CA9}" type="pres">
      <dgm:prSet presAssocID="{995430BC-503D-41C6-9C7A-E843D24F41C3}" presName="rootConnector" presStyleLbl="node2" presStyleIdx="0" presStyleCnt="0"/>
      <dgm:spPr/>
    </dgm:pt>
    <dgm:pt modelId="{ADF41149-E4D2-4188-9D51-DF523E2EB6E3}" type="pres">
      <dgm:prSet presAssocID="{995430BC-503D-41C6-9C7A-E843D24F41C3}" presName="hierChild4" presStyleCnt="0"/>
      <dgm:spPr/>
    </dgm:pt>
    <dgm:pt modelId="{E95342DE-BAC8-4FF5-8894-9A62AAD6B738}" type="pres">
      <dgm:prSet presAssocID="{995430BC-503D-41C6-9C7A-E843D24F41C3}" presName="hierChild5" presStyleCnt="0"/>
      <dgm:spPr/>
    </dgm:pt>
    <dgm:pt modelId="{A6CCA2D9-5D35-44BD-B13C-D3AC7EA047C2}" type="pres">
      <dgm:prSet presAssocID="{541D500E-2253-4B8A-96C5-D0BC76B09F0C}" presName="hierChild3" presStyleCnt="0"/>
      <dgm:spPr/>
    </dgm:pt>
  </dgm:ptLst>
  <dgm:cxnLst>
    <dgm:cxn modelId="{BECA8205-9040-4D0F-9F2A-4DB7162AD0BB}" type="presOf" srcId="{99970567-0D0C-4ACD-89BB-3FAD4829FBF8}" destId="{3C82CC83-340D-4624-8720-797A6C655D18}" srcOrd="0" destOrd="0" presId="urn:microsoft.com/office/officeart/2008/layout/NameandTitleOrganizationalChart"/>
    <dgm:cxn modelId="{8623260E-C6FE-4476-9E37-0368B1D36823}" srcId="{541D500E-2253-4B8A-96C5-D0BC76B09F0C}" destId="{995430BC-503D-41C6-9C7A-E843D24F41C3}" srcOrd="5" destOrd="0" parTransId="{EFC623EA-9F26-4F87-A2A9-7883E5D36E4C}" sibTransId="{227C08CB-C41A-46FC-891F-FD54BE6B02F7}"/>
    <dgm:cxn modelId="{E278AF1C-32EC-42D7-9803-9884BA9619C5}" type="presOf" srcId="{163F01B0-40FA-4264-A413-5AF5AA006FDC}" destId="{82249B85-A756-4310-97B7-3B87EEFF16F0}" srcOrd="0" destOrd="0" presId="urn:microsoft.com/office/officeart/2008/layout/NameandTitleOrganizationalChart"/>
    <dgm:cxn modelId="{B3A2BE23-CD47-4BE3-9265-A10B36315C55}" type="presOf" srcId="{227C08CB-C41A-46FC-891F-FD54BE6B02F7}" destId="{664A987A-ACB6-4A0E-B88D-5663148E51B3}" srcOrd="0" destOrd="0" presId="urn:microsoft.com/office/officeart/2008/layout/NameandTitleOrganizationalChart"/>
    <dgm:cxn modelId="{60A13A28-E349-4C27-9425-512A0DFF9F3D}" type="presOf" srcId="{71F2D04F-BD85-4044-93A8-D3425F5EBE4C}" destId="{C80223C1-27A0-4D61-939A-ECA5A8EB5EE4}" srcOrd="1" destOrd="0" presId="urn:microsoft.com/office/officeart/2008/layout/NameandTitleOrganizationalChart"/>
    <dgm:cxn modelId="{26F4B432-0B03-4761-AEBE-9A491432A1FA}" type="presOf" srcId="{541D500E-2253-4B8A-96C5-D0BC76B09F0C}" destId="{78DC64FB-A6FE-4BAE-AC29-D75ADF1746A4}" srcOrd="1" destOrd="0" presId="urn:microsoft.com/office/officeart/2008/layout/NameandTitleOrganizationalChart"/>
    <dgm:cxn modelId="{EB6D1D38-DCFA-4DDA-820E-DCEC268A8FB4}" type="presOf" srcId="{93A0AE5F-0D65-436E-8C4B-560DE18A1048}" destId="{C7C06720-C3D3-4731-B6E0-9EAC51796260}" srcOrd="0" destOrd="0" presId="urn:microsoft.com/office/officeart/2008/layout/NameandTitleOrganizationalChart"/>
    <dgm:cxn modelId="{6FBAEE3B-6711-48E5-BAD0-29A45801A736}" type="presOf" srcId="{56D1BDAA-89E3-4029-80C1-930EC3554D31}" destId="{F1B007AE-0C89-4672-BD87-4769154B5D6F}" srcOrd="0" destOrd="0" presId="urn:microsoft.com/office/officeart/2008/layout/NameandTitleOrganizationalChart"/>
    <dgm:cxn modelId="{324C2A3D-C93D-4403-A730-B639D23550E5}" type="presOf" srcId="{905DD214-CFB7-4EF8-8F6C-C5BA02532584}" destId="{032070F2-7486-479F-A87A-15137D82E486}" srcOrd="1" destOrd="0" presId="urn:microsoft.com/office/officeart/2008/layout/NameandTitleOrganizationalChart"/>
    <dgm:cxn modelId="{414E4D5B-710D-4DFD-955C-7912E81F55D4}" type="presOf" srcId="{0EA15B41-0DD9-4694-ABDB-748C82183BDA}" destId="{2761E731-BF22-4AC7-AA6D-18C1866BD0FF}" srcOrd="0" destOrd="0" presId="urn:microsoft.com/office/officeart/2008/layout/NameandTitleOrganizationalChart"/>
    <dgm:cxn modelId="{C79C8D5D-CA46-44AD-A8E0-5CD9112808CA}" type="presOf" srcId="{64412F14-4B96-4161-9ABC-FB67CE998021}" destId="{282AFC8C-F15D-47EE-ACFA-61098CCDF5ED}" srcOrd="0" destOrd="0" presId="urn:microsoft.com/office/officeart/2008/layout/NameandTitleOrganizationalChart"/>
    <dgm:cxn modelId="{D90CB545-D5CE-47A6-A345-CF9440596AB3}" type="presOf" srcId="{1245C2A3-D62D-4170-97ED-D3BF87B95C07}" destId="{166CF52C-685D-483E-9022-64755A2A6FF0}" srcOrd="0" destOrd="0" presId="urn:microsoft.com/office/officeart/2008/layout/NameandTitleOrganizationalChart"/>
    <dgm:cxn modelId="{14A8BE65-D31D-4E96-900E-98DC01823110}" type="presOf" srcId="{905DD214-CFB7-4EF8-8F6C-C5BA02532584}" destId="{3A6EB52E-1D38-4B9E-BBEB-00E7A1E530D3}" srcOrd="0" destOrd="0" presId="urn:microsoft.com/office/officeart/2008/layout/NameandTitleOrganizationalChart"/>
    <dgm:cxn modelId="{08266D49-F2E0-4E24-80A0-FFEDE3E35D64}" type="presOf" srcId="{995430BC-503D-41C6-9C7A-E843D24F41C3}" destId="{92667F14-5374-49C8-8643-93A651FC896F}" srcOrd="0" destOrd="0" presId="urn:microsoft.com/office/officeart/2008/layout/NameandTitleOrganizationalChart"/>
    <dgm:cxn modelId="{9E62716F-3E4C-4EEA-8695-063322E8841B}" type="presOf" srcId="{AC316746-A9AE-40FA-9EA6-0823CDFE58CD}" destId="{F9FB974C-AA60-4C9D-97CD-1F19639F3BFF}" srcOrd="0" destOrd="0" presId="urn:microsoft.com/office/officeart/2008/layout/NameandTitleOrganizationalChart"/>
    <dgm:cxn modelId="{60646A71-2147-487D-9493-D6C98186B2C2}" type="presOf" srcId="{288E95F3-759F-44BB-8A96-58E51E97F49E}" destId="{B5D6519F-6831-41A1-81E8-F746C4B8A2FD}" srcOrd="0" destOrd="0" presId="urn:microsoft.com/office/officeart/2008/layout/NameandTitleOrganizationalChart"/>
    <dgm:cxn modelId="{A2A02473-45A9-4780-B55E-3C47E4BA4135}" srcId="{541D500E-2253-4B8A-96C5-D0BC76B09F0C}" destId="{93A0AE5F-0D65-436E-8C4B-560DE18A1048}" srcOrd="0" destOrd="0" parTransId="{D0D193B9-ACDE-4DF7-BCCE-0AA76228F16E}" sibTransId="{1245C2A3-D62D-4170-97ED-D3BF87B95C07}"/>
    <dgm:cxn modelId="{43E7C074-EF20-499E-B341-149FBEDA3E66}" srcId="{541D500E-2253-4B8A-96C5-D0BC76B09F0C}" destId="{71F2D04F-BD85-4044-93A8-D3425F5EBE4C}" srcOrd="1" destOrd="0" parTransId="{86B8C962-F555-41CE-8016-3D8F3D10ECE7}" sibTransId="{99970567-0D0C-4ACD-89BB-3FAD4829FBF8}"/>
    <dgm:cxn modelId="{185AF381-736F-4DC6-A506-6EEBD3F9EE79}" type="presOf" srcId="{93A0AE5F-0D65-436E-8C4B-560DE18A1048}" destId="{BC76798A-10A0-44B5-A8EA-C479842D5A1F}" srcOrd="1" destOrd="0" presId="urn:microsoft.com/office/officeart/2008/layout/NameandTitleOrganizationalChart"/>
    <dgm:cxn modelId="{67435689-C922-453E-8A22-7AC3397D300F}" type="presOf" srcId="{995430BC-503D-41C6-9C7A-E843D24F41C3}" destId="{48680B73-BD46-48B1-B924-DB53E2618CA9}" srcOrd="1" destOrd="0" presId="urn:microsoft.com/office/officeart/2008/layout/NameandTitleOrganizationalChart"/>
    <dgm:cxn modelId="{68B58F98-FE4F-47D8-99EB-DCBD1E1046FF}" type="presOf" srcId="{EFC623EA-9F26-4F87-A2A9-7883E5D36E4C}" destId="{628A1C52-53C3-4801-BDF0-0F9698131DB2}" srcOrd="0" destOrd="0" presId="urn:microsoft.com/office/officeart/2008/layout/NameandTitleOrganizationalChart"/>
    <dgm:cxn modelId="{77E0B9A0-1D3D-4C44-8377-35980B315C96}" type="presOf" srcId="{D0D193B9-ACDE-4DF7-BCCE-0AA76228F16E}" destId="{ED55DF84-60E7-49D8-911F-8AC4B1523F60}" srcOrd="0" destOrd="0" presId="urn:microsoft.com/office/officeart/2008/layout/NameandTitleOrganizationalChart"/>
    <dgm:cxn modelId="{5ED76AAA-0BA8-41F2-9131-A46E5F7C0A38}" type="presOf" srcId="{7F033AF3-D1EF-4822-80D3-A849508B2773}" destId="{5B889B09-3BD2-4835-B9D9-9D41F5A71A98}" srcOrd="0" destOrd="0" presId="urn:microsoft.com/office/officeart/2008/layout/NameandTitleOrganizationalChart"/>
    <dgm:cxn modelId="{2CBC61AD-FFFB-44CA-BCED-2400E7556D2F}" type="presOf" srcId="{7858E51A-4974-4BEE-B090-EBDFFDD5B5EF}" destId="{3355B1EA-DB36-4728-AF0C-A11A7071E268}" srcOrd="0" destOrd="0" presId="urn:microsoft.com/office/officeart/2008/layout/NameandTitleOrganizationalChart"/>
    <dgm:cxn modelId="{0F3421C3-8466-40AD-AAD1-DD07AC9CFB8E}" type="presOf" srcId="{738C5101-E457-4E8B-AAFA-967B1824BB81}" destId="{D4AE0220-1982-4D10-A78B-8C958421FADD}" srcOrd="0" destOrd="0" presId="urn:microsoft.com/office/officeart/2008/layout/NameandTitleOrganizationalChart"/>
    <dgm:cxn modelId="{AB7449C9-5FF7-4241-887B-20B5AD6928D7}" type="presOf" srcId="{80B5639F-BFEA-4E8D-AD05-2EDB32C87DC3}" destId="{7099F315-97FE-43C0-8977-77172EBE66C3}" srcOrd="0" destOrd="0" presId="urn:microsoft.com/office/officeart/2008/layout/NameandTitleOrganizationalChart"/>
    <dgm:cxn modelId="{D09E39CC-2DD8-443A-B3B3-4409342EC0F4}" type="presOf" srcId="{56D1BDAA-89E3-4029-80C1-930EC3554D31}" destId="{9EB88F1E-A2AF-4EA1-B80E-2166AACCDB24}" srcOrd="1" destOrd="0" presId="urn:microsoft.com/office/officeart/2008/layout/NameandTitleOrganizationalChart"/>
    <dgm:cxn modelId="{7DC21FCD-BBEA-4217-B468-7F53F2030EF2}" srcId="{288E95F3-759F-44BB-8A96-58E51E97F49E}" destId="{541D500E-2253-4B8A-96C5-D0BC76B09F0C}" srcOrd="0" destOrd="0" parTransId="{AE7CF65D-0F86-434B-8A95-EF2AECD67557}" sibTransId="{64412F14-4B96-4161-9ABC-FB67CE998021}"/>
    <dgm:cxn modelId="{1DD702D9-609D-4C51-BBE9-A69B714A9A96}" type="presOf" srcId="{541D500E-2253-4B8A-96C5-D0BC76B09F0C}" destId="{1020C889-30DD-421E-88A4-1D22FC3C0CFC}" srcOrd="0" destOrd="0" presId="urn:microsoft.com/office/officeart/2008/layout/NameandTitleOrganizationalChart"/>
    <dgm:cxn modelId="{36467ADA-205F-4B81-90CC-ACB648FE104C}" srcId="{541D500E-2253-4B8A-96C5-D0BC76B09F0C}" destId="{163F01B0-40FA-4264-A413-5AF5AA006FDC}" srcOrd="4" destOrd="0" parTransId="{7F033AF3-D1EF-4822-80D3-A849508B2773}" sibTransId="{738C5101-E457-4E8B-AAFA-967B1824BB81}"/>
    <dgm:cxn modelId="{12B3D7DD-8B19-4905-AF3F-8FC3A6EBEB4E}" srcId="{541D500E-2253-4B8A-96C5-D0BC76B09F0C}" destId="{905DD214-CFB7-4EF8-8F6C-C5BA02532584}" srcOrd="3" destOrd="0" parTransId="{80B5639F-BFEA-4E8D-AD05-2EDB32C87DC3}" sibTransId="{AC316746-A9AE-40FA-9EA6-0823CDFE58CD}"/>
    <dgm:cxn modelId="{7140C9DF-2324-40DC-AE55-8B8F42CC3B18}" type="presOf" srcId="{86B8C962-F555-41CE-8016-3D8F3D10ECE7}" destId="{3795755F-BAFE-464A-963B-3C9FC14D16F8}" srcOrd="0" destOrd="0" presId="urn:microsoft.com/office/officeart/2008/layout/NameandTitleOrganizationalChart"/>
    <dgm:cxn modelId="{C91C5AEF-3555-42E6-AA73-82360F7D4AE1}" type="presOf" srcId="{71F2D04F-BD85-4044-93A8-D3425F5EBE4C}" destId="{4318817A-578B-4E27-9C5D-EC8DA82160CE}" srcOrd="0" destOrd="0" presId="urn:microsoft.com/office/officeart/2008/layout/NameandTitleOrganizationalChart"/>
    <dgm:cxn modelId="{DB4B68F5-EB48-4002-9A77-18BC7B56EA4F}" type="presOf" srcId="{163F01B0-40FA-4264-A413-5AF5AA006FDC}" destId="{E4BB0DC0-D692-460F-A9A5-D4EB8251577D}" srcOrd="1" destOrd="0" presId="urn:microsoft.com/office/officeart/2008/layout/NameandTitleOrganizationalChart"/>
    <dgm:cxn modelId="{99E632FD-229B-453E-A38D-76C007893D8B}" srcId="{541D500E-2253-4B8A-96C5-D0BC76B09F0C}" destId="{56D1BDAA-89E3-4029-80C1-930EC3554D31}" srcOrd="2" destOrd="0" parTransId="{7858E51A-4974-4BEE-B090-EBDFFDD5B5EF}" sibTransId="{0EA15B41-0DD9-4694-ABDB-748C82183BDA}"/>
    <dgm:cxn modelId="{F13ECE90-685B-4310-A728-C89C917D924C}" type="presParOf" srcId="{B5D6519F-6831-41A1-81E8-F746C4B8A2FD}" destId="{945CB024-759A-4B50-B386-A2DFE07181AC}" srcOrd="0" destOrd="0" presId="urn:microsoft.com/office/officeart/2008/layout/NameandTitleOrganizationalChart"/>
    <dgm:cxn modelId="{6A2ED76F-015B-441B-8A5B-F65E16F2AAD9}" type="presParOf" srcId="{945CB024-759A-4B50-B386-A2DFE07181AC}" destId="{0EF53008-7960-4BC5-9266-9C2FDAF5A89F}" srcOrd="0" destOrd="0" presId="urn:microsoft.com/office/officeart/2008/layout/NameandTitleOrganizationalChart"/>
    <dgm:cxn modelId="{DB132694-8041-45C4-B325-8170C44E1C0E}" type="presParOf" srcId="{0EF53008-7960-4BC5-9266-9C2FDAF5A89F}" destId="{1020C889-30DD-421E-88A4-1D22FC3C0CFC}" srcOrd="0" destOrd="0" presId="urn:microsoft.com/office/officeart/2008/layout/NameandTitleOrganizationalChart"/>
    <dgm:cxn modelId="{C05DF39E-4251-46FF-9E34-183A0050B6CF}" type="presParOf" srcId="{0EF53008-7960-4BC5-9266-9C2FDAF5A89F}" destId="{282AFC8C-F15D-47EE-ACFA-61098CCDF5ED}" srcOrd="1" destOrd="0" presId="urn:microsoft.com/office/officeart/2008/layout/NameandTitleOrganizationalChart"/>
    <dgm:cxn modelId="{951A5FBF-BD53-4937-876B-ED01F18CB785}" type="presParOf" srcId="{0EF53008-7960-4BC5-9266-9C2FDAF5A89F}" destId="{78DC64FB-A6FE-4BAE-AC29-D75ADF1746A4}" srcOrd="2" destOrd="0" presId="urn:microsoft.com/office/officeart/2008/layout/NameandTitleOrganizationalChart"/>
    <dgm:cxn modelId="{16274155-1347-4B78-838C-46F2F2C4E418}" type="presParOf" srcId="{945CB024-759A-4B50-B386-A2DFE07181AC}" destId="{3F058A1D-5B98-47A5-9A82-52444EF2498D}" srcOrd="1" destOrd="0" presId="urn:microsoft.com/office/officeart/2008/layout/NameandTitleOrganizationalChart"/>
    <dgm:cxn modelId="{EA1AC26C-CF96-480A-9755-1F42616BA9AA}" type="presParOf" srcId="{3F058A1D-5B98-47A5-9A82-52444EF2498D}" destId="{ED55DF84-60E7-49D8-911F-8AC4B1523F60}" srcOrd="0" destOrd="0" presId="urn:microsoft.com/office/officeart/2008/layout/NameandTitleOrganizationalChart"/>
    <dgm:cxn modelId="{54272F78-9D62-4C38-9382-4A88AB70202E}" type="presParOf" srcId="{3F058A1D-5B98-47A5-9A82-52444EF2498D}" destId="{A3C8D6F1-A6F0-4CFF-B415-BA0C743F94FB}" srcOrd="1" destOrd="0" presId="urn:microsoft.com/office/officeart/2008/layout/NameandTitleOrganizationalChart"/>
    <dgm:cxn modelId="{2629E9B6-6051-46D2-A899-E342CE1B3AD5}" type="presParOf" srcId="{A3C8D6F1-A6F0-4CFF-B415-BA0C743F94FB}" destId="{8B940BC7-BC99-4F67-AA82-09F5C4EF447D}" srcOrd="0" destOrd="0" presId="urn:microsoft.com/office/officeart/2008/layout/NameandTitleOrganizationalChart"/>
    <dgm:cxn modelId="{D6305B39-9869-4035-8748-8B4489D088D4}" type="presParOf" srcId="{8B940BC7-BC99-4F67-AA82-09F5C4EF447D}" destId="{C7C06720-C3D3-4731-B6E0-9EAC51796260}" srcOrd="0" destOrd="0" presId="urn:microsoft.com/office/officeart/2008/layout/NameandTitleOrganizationalChart"/>
    <dgm:cxn modelId="{0AD53B0C-423D-40B5-9720-04F00DCE40F0}" type="presParOf" srcId="{8B940BC7-BC99-4F67-AA82-09F5C4EF447D}" destId="{166CF52C-685D-483E-9022-64755A2A6FF0}" srcOrd="1" destOrd="0" presId="urn:microsoft.com/office/officeart/2008/layout/NameandTitleOrganizationalChart"/>
    <dgm:cxn modelId="{A0D56BB6-A072-435E-BB3A-FBDB95919479}" type="presParOf" srcId="{8B940BC7-BC99-4F67-AA82-09F5C4EF447D}" destId="{BC76798A-10A0-44B5-A8EA-C479842D5A1F}" srcOrd="2" destOrd="0" presId="urn:microsoft.com/office/officeart/2008/layout/NameandTitleOrganizationalChart"/>
    <dgm:cxn modelId="{601A2CDD-F54D-44E1-A84D-6C2CEC320A4F}" type="presParOf" srcId="{A3C8D6F1-A6F0-4CFF-B415-BA0C743F94FB}" destId="{2E53EA42-DA7C-4A84-B742-50E182DF4779}" srcOrd="1" destOrd="0" presId="urn:microsoft.com/office/officeart/2008/layout/NameandTitleOrganizationalChart"/>
    <dgm:cxn modelId="{1308EB84-AAEC-4562-984C-CDFE67359DEF}" type="presParOf" srcId="{A3C8D6F1-A6F0-4CFF-B415-BA0C743F94FB}" destId="{F09FABB1-BADB-46D8-88C2-0355F58BE09D}" srcOrd="2" destOrd="0" presId="urn:microsoft.com/office/officeart/2008/layout/NameandTitleOrganizationalChart"/>
    <dgm:cxn modelId="{EE86BBF2-DDB5-442F-A48C-4063B7D33186}" type="presParOf" srcId="{3F058A1D-5B98-47A5-9A82-52444EF2498D}" destId="{3795755F-BAFE-464A-963B-3C9FC14D16F8}" srcOrd="2" destOrd="0" presId="urn:microsoft.com/office/officeart/2008/layout/NameandTitleOrganizationalChart"/>
    <dgm:cxn modelId="{1D77CAA3-A412-4C84-9649-0DD50DB2165E}" type="presParOf" srcId="{3F058A1D-5B98-47A5-9A82-52444EF2498D}" destId="{3227E454-B5C9-4DED-B6BF-1A75613796A1}" srcOrd="3" destOrd="0" presId="urn:microsoft.com/office/officeart/2008/layout/NameandTitleOrganizationalChart"/>
    <dgm:cxn modelId="{8326E882-6411-4CF3-888D-EB3E8C680F1C}" type="presParOf" srcId="{3227E454-B5C9-4DED-B6BF-1A75613796A1}" destId="{A9A08131-8596-45A2-B50F-2C294DA60DC0}" srcOrd="0" destOrd="0" presId="urn:microsoft.com/office/officeart/2008/layout/NameandTitleOrganizationalChart"/>
    <dgm:cxn modelId="{800F4237-E8D7-4518-B7CB-DBB056AA6D5B}" type="presParOf" srcId="{A9A08131-8596-45A2-B50F-2C294DA60DC0}" destId="{4318817A-578B-4E27-9C5D-EC8DA82160CE}" srcOrd="0" destOrd="0" presId="urn:microsoft.com/office/officeart/2008/layout/NameandTitleOrganizationalChart"/>
    <dgm:cxn modelId="{7EC3D501-BD51-4034-AA14-8A94AFE219BF}" type="presParOf" srcId="{A9A08131-8596-45A2-B50F-2C294DA60DC0}" destId="{3C82CC83-340D-4624-8720-797A6C655D18}" srcOrd="1" destOrd="0" presId="urn:microsoft.com/office/officeart/2008/layout/NameandTitleOrganizationalChart"/>
    <dgm:cxn modelId="{C70AEB41-D125-4CEF-AE42-3D349F4AE720}" type="presParOf" srcId="{A9A08131-8596-45A2-B50F-2C294DA60DC0}" destId="{C80223C1-27A0-4D61-939A-ECA5A8EB5EE4}" srcOrd="2" destOrd="0" presId="urn:microsoft.com/office/officeart/2008/layout/NameandTitleOrganizationalChart"/>
    <dgm:cxn modelId="{AD67BE2B-3236-4E99-A01E-A4DA34124B68}" type="presParOf" srcId="{3227E454-B5C9-4DED-B6BF-1A75613796A1}" destId="{CB2A5911-E35F-4C67-95BE-3FF39CFDFC42}" srcOrd="1" destOrd="0" presId="urn:microsoft.com/office/officeart/2008/layout/NameandTitleOrganizationalChart"/>
    <dgm:cxn modelId="{DE22FE97-116D-46F5-B0A2-4449ABB9E759}" type="presParOf" srcId="{3227E454-B5C9-4DED-B6BF-1A75613796A1}" destId="{DF9C586F-CFB0-48F0-B980-BAB675780284}" srcOrd="2" destOrd="0" presId="urn:microsoft.com/office/officeart/2008/layout/NameandTitleOrganizationalChart"/>
    <dgm:cxn modelId="{A9604CAC-7E5F-473C-9796-82DE18918C8D}" type="presParOf" srcId="{3F058A1D-5B98-47A5-9A82-52444EF2498D}" destId="{3355B1EA-DB36-4728-AF0C-A11A7071E268}" srcOrd="4" destOrd="0" presId="urn:microsoft.com/office/officeart/2008/layout/NameandTitleOrganizationalChart"/>
    <dgm:cxn modelId="{C85C10AA-602D-41C5-B3C7-22969E483124}" type="presParOf" srcId="{3F058A1D-5B98-47A5-9A82-52444EF2498D}" destId="{ED5C2F28-B17E-4D33-A83A-AAC79F71C607}" srcOrd="5" destOrd="0" presId="urn:microsoft.com/office/officeart/2008/layout/NameandTitleOrganizationalChart"/>
    <dgm:cxn modelId="{E3655E71-6198-4B3D-8762-B13FEF3CA65F}" type="presParOf" srcId="{ED5C2F28-B17E-4D33-A83A-AAC79F71C607}" destId="{4958387E-4C36-4138-A82E-A59A70F62D4F}" srcOrd="0" destOrd="0" presId="urn:microsoft.com/office/officeart/2008/layout/NameandTitleOrganizationalChart"/>
    <dgm:cxn modelId="{D639FA73-3947-493E-8CB6-8F744FEC8A67}" type="presParOf" srcId="{4958387E-4C36-4138-A82E-A59A70F62D4F}" destId="{F1B007AE-0C89-4672-BD87-4769154B5D6F}" srcOrd="0" destOrd="0" presId="urn:microsoft.com/office/officeart/2008/layout/NameandTitleOrganizationalChart"/>
    <dgm:cxn modelId="{E3B94FE5-5929-463F-9A50-838E57FCDCEA}" type="presParOf" srcId="{4958387E-4C36-4138-A82E-A59A70F62D4F}" destId="{2761E731-BF22-4AC7-AA6D-18C1866BD0FF}" srcOrd="1" destOrd="0" presId="urn:microsoft.com/office/officeart/2008/layout/NameandTitleOrganizationalChart"/>
    <dgm:cxn modelId="{60C29A0B-AD80-45AE-9E30-E50382A87D7C}" type="presParOf" srcId="{4958387E-4C36-4138-A82E-A59A70F62D4F}" destId="{9EB88F1E-A2AF-4EA1-B80E-2166AACCDB24}" srcOrd="2" destOrd="0" presId="urn:microsoft.com/office/officeart/2008/layout/NameandTitleOrganizationalChart"/>
    <dgm:cxn modelId="{4D2E7FAA-69F9-412F-B599-FA44DA17CF8F}" type="presParOf" srcId="{ED5C2F28-B17E-4D33-A83A-AAC79F71C607}" destId="{6B214F08-D707-4A41-ABC0-64C761E92D13}" srcOrd="1" destOrd="0" presId="urn:microsoft.com/office/officeart/2008/layout/NameandTitleOrganizationalChart"/>
    <dgm:cxn modelId="{B23FADEB-FAEB-4A96-93BD-B23018E53941}" type="presParOf" srcId="{ED5C2F28-B17E-4D33-A83A-AAC79F71C607}" destId="{67EDD0BA-7D4D-40E5-875C-73F5FA96D34B}" srcOrd="2" destOrd="0" presId="urn:microsoft.com/office/officeart/2008/layout/NameandTitleOrganizationalChart"/>
    <dgm:cxn modelId="{7BC0F8B0-FCC3-4E3B-A193-052ACA540229}" type="presParOf" srcId="{3F058A1D-5B98-47A5-9A82-52444EF2498D}" destId="{7099F315-97FE-43C0-8977-77172EBE66C3}" srcOrd="6" destOrd="0" presId="urn:microsoft.com/office/officeart/2008/layout/NameandTitleOrganizationalChart"/>
    <dgm:cxn modelId="{0EB45695-4D2F-490B-85FD-D30BD31EC98B}" type="presParOf" srcId="{3F058A1D-5B98-47A5-9A82-52444EF2498D}" destId="{73B03D7A-72F4-4E8B-8ABA-6F06B1F7DBC8}" srcOrd="7" destOrd="0" presId="urn:microsoft.com/office/officeart/2008/layout/NameandTitleOrganizationalChart"/>
    <dgm:cxn modelId="{5EEDE844-19D5-47EB-821B-D988A1A76987}" type="presParOf" srcId="{73B03D7A-72F4-4E8B-8ABA-6F06B1F7DBC8}" destId="{B50A33F2-13A5-44CE-B63F-FA495CDC0FCC}" srcOrd="0" destOrd="0" presId="urn:microsoft.com/office/officeart/2008/layout/NameandTitleOrganizationalChart"/>
    <dgm:cxn modelId="{C241FE21-FD77-4724-A969-BA41380E771E}" type="presParOf" srcId="{B50A33F2-13A5-44CE-B63F-FA495CDC0FCC}" destId="{3A6EB52E-1D38-4B9E-BBEB-00E7A1E530D3}" srcOrd="0" destOrd="0" presId="urn:microsoft.com/office/officeart/2008/layout/NameandTitleOrganizationalChart"/>
    <dgm:cxn modelId="{5C6AC22B-C54E-4A64-BB94-3FD4F4E9028A}" type="presParOf" srcId="{B50A33F2-13A5-44CE-B63F-FA495CDC0FCC}" destId="{F9FB974C-AA60-4C9D-97CD-1F19639F3BFF}" srcOrd="1" destOrd="0" presId="urn:microsoft.com/office/officeart/2008/layout/NameandTitleOrganizationalChart"/>
    <dgm:cxn modelId="{AA50B0A6-C28F-4396-B847-B08C6C75222D}" type="presParOf" srcId="{B50A33F2-13A5-44CE-B63F-FA495CDC0FCC}" destId="{032070F2-7486-479F-A87A-15137D82E486}" srcOrd="2" destOrd="0" presId="urn:microsoft.com/office/officeart/2008/layout/NameandTitleOrganizationalChart"/>
    <dgm:cxn modelId="{6104C416-BA62-452A-82C0-C22CA6E8D3AE}" type="presParOf" srcId="{73B03D7A-72F4-4E8B-8ABA-6F06B1F7DBC8}" destId="{6F15E7E0-C137-423C-BBD0-0EA5C6BF4015}" srcOrd="1" destOrd="0" presId="urn:microsoft.com/office/officeart/2008/layout/NameandTitleOrganizationalChart"/>
    <dgm:cxn modelId="{0D826925-CB64-4E9F-A4ED-6C42977C9D33}" type="presParOf" srcId="{73B03D7A-72F4-4E8B-8ABA-6F06B1F7DBC8}" destId="{6AAAF740-1EF3-42FC-A3EE-532556B2D15E}" srcOrd="2" destOrd="0" presId="urn:microsoft.com/office/officeart/2008/layout/NameandTitleOrganizationalChart"/>
    <dgm:cxn modelId="{B0C79D53-4CC6-4949-8DCF-005AC163266F}" type="presParOf" srcId="{3F058A1D-5B98-47A5-9A82-52444EF2498D}" destId="{5B889B09-3BD2-4835-B9D9-9D41F5A71A98}" srcOrd="8" destOrd="0" presId="urn:microsoft.com/office/officeart/2008/layout/NameandTitleOrganizationalChart"/>
    <dgm:cxn modelId="{7A7FDA53-620E-4C0E-B290-501636D12A35}" type="presParOf" srcId="{3F058A1D-5B98-47A5-9A82-52444EF2498D}" destId="{98136F5D-AFBB-4E48-97C0-4C37C1D9B7D3}" srcOrd="9" destOrd="0" presId="urn:microsoft.com/office/officeart/2008/layout/NameandTitleOrganizationalChart"/>
    <dgm:cxn modelId="{7B57D987-FB01-4EBC-8A99-F2D2795223E5}" type="presParOf" srcId="{98136F5D-AFBB-4E48-97C0-4C37C1D9B7D3}" destId="{0F41C0D4-84D5-4666-AB64-4AC7DDAEE8BD}" srcOrd="0" destOrd="0" presId="urn:microsoft.com/office/officeart/2008/layout/NameandTitleOrganizationalChart"/>
    <dgm:cxn modelId="{8E46FB50-119F-4DB3-8FE1-63DD0A6A8A06}" type="presParOf" srcId="{0F41C0D4-84D5-4666-AB64-4AC7DDAEE8BD}" destId="{82249B85-A756-4310-97B7-3B87EEFF16F0}" srcOrd="0" destOrd="0" presId="urn:microsoft.com/office/officeart/2008/layout/NameandTitleOrganizationalChart"/>
    <dgm:cxn modelId="{2A18414A-7B8D-40BA-A4DD-47E8C64A7599}" type="presParOf" srcId="{0F41C0D4-84D5-4666-AB64-4AC7DDAEE8BD}" destId="{D4AE0220-1982-4D10-A78B-8C958421FADD}" srcOrd="1" destOrd="0" presId="urn:microsoft.com/office/officeart/2008/layout/NameandTitleOrganizationalChart"/>
    <dgm:cxn modelId="{D54D420D-6F64-42C2-A6CC-569BC9D3DC8B}" type="presParOf" srcId="{0F41C0D4-84D5-4666-AB64-4AC7DDAEE8BD}" destId="{E4BB0DC0-D692-460F-A9A5-D4EB8251577D}" srcOrd="2" destOrd="0" presId="urn:microsoft.com/office/officeart/2008/layout/NameandTitleOrganizationalChart"/>
    <dgm:cxn modelId="{66651EE0-4BA2-4722-BA59-3086BD2C2126}" type="presParOf" srcId="{98136F5D-AFBB-4E48-97C0-4C37C1D9B7D3}" destId="{6A19ADA6-2B88-48F1-B7A1-50EC871FDBC2}" srcOrd="1" destOrd="0" presId="urn:microsoft.com/office/officeart/2008/layout/NameandTitleOrganizationalChart"/>
    <dgm:cxn modelId="{FE182AE0-EB47-417B-85C6-DDCD25AECE98}" type="presParOf" srcId="{98136F5D-AFBB-4E48-97C0-4C37C1D9B7D3}" destId="{C7893B2E-9C3A-426C-A129-1C170519ED10}" srcOrd="2" destOrd="0" presId="urn:microsoft.com/office/officeart/2008/layout/NameandTitleOrganizationalChart"/>
    <dgm:cxn modelId="{BEBF8F75-FF2F-466A-B548-B7C17EAC4064}" type="presParOf" srcId="{3F058A1D-5B98-47A5-9A82-52444EF2498D}" destId="{628A1C52-53C3-4801-BDF0-0F9698131DB2}" srcOrd="10" destOrd="0" presId="urn:microsoft.com/office/officeart/2008/layout/NameandTitleOrganizationalChart"/>
    <dgm:cxn modelId="{4E92F513-CBAC-441B-AB03-18D08B65CE60}" type="presParOf" srcId="{3F058A1D-5B98-47A5-9A82-52444EF2498D}" destId="{5FE1BFDC-950E-4469-89B5-3AC1EADD428C}" srcOrd="11" destOrd="0" presId="urn:microsoft.com/office/officeart/2008/layout/NameandTitleOrganizationalChart"/>
    <dgm:cxn modelId="{E4F8487F-3F96-4F9C-A3F4-7675E130467F}" type="presParOf" srcId="{5FE1BFDC-950E-4469-89B5-3AC1EADD428C}" destId="{70B4F9B5-D83D-4F75-B3C4-7347E0189DF6}" srcOrd="0" destOrd="0" presId="urn:microsoft.com/office/officeart/2008/layout/NameandTitleOrganizationalChart"/>
    <dgm:cxn modelId="{D3177CA0-FD41-40A5-8B3C-7B2C9F192DFF}" type="presParOf" srcId="{70B4F9B5-D83D-4F75-B3C4-7347E0189DF6}" destId="{92667F14-5374-49C8-8643-93A651FC896F}" srcOrd="0" destOrd="0" presId="urn:microsoft.com/office/officeart/2008/layout/NameandTitleOrganizationalChart"/>
    <dgm:cxn modelId="{47C5E35E-D84E-4F3B-A7ED-86CDD13FC457}" type="presParOf" srcId="{70B4F9B5-D83D-4F75-B3C4-7347E0189DF6}" destId="{664A987A-ACB6-4A0E-B88D-5663148E51B3}" srcOrd="1" destOrd="0" presId="urn:microsoft.com/office/officeart/2008/layout/NameandTitleOrganizationalChart"/>
    <dgm:cxn modelId="{8797CE8E-CA9B-4270-BCEA-26F0D91FE30A}" type="presParOf" srcId="{70B4F9B5-D83D-4F75-B3C4-7347E0189DF6}" destId="{48680B73-BD46-48B1-B924-DB53E2618CA9}" srcOrd="2" destOrd="0" presId="urn:microsoft.com/office/officeart/2008/layout/NameandTitleOrganizationalChart"/>
    <dgm:cxn modelId="{63482484-434D-475F-A3A4-5F87666820EA}" type="presParOf" srcId="{5FE1BFDC-950E-4469-89B5-3AC1EADD428C}" destId="{ADF41149-E4D2-4188-9D51-DF523E2EB6E3}" srcOrd="1" destOrd="0" presId="urn:microsoft.com/office/officeart/2008/layout/NameandTitleOrganizationalChart"/>
    <dgm:cxn modelId="{ECCB3C96-1487-4151-BA22-B52C506A3FEA}" type="presParOf" srcId="{5FE1BFDC-950E-4469-89B5-3AC1EADD428C}" destId="{E95342DE-BAC8-4FF5-8894-9A62AAD6B738}" srcOrd="2" destOrd="0" presId="urn:microsoft.com/office/officeart/2008/layout/NameandTitleOrganizationalChart"/>
    <dgm:cxn modelId="{486D7C6A-3482-40B3-BDA9-0396F95A6F7B}" type="presParOf" srcId="{945CB024-759A-4B50-B386-A2DFE07181AC}" destId="{A6CCA2D9-5D35-44BD-B13C-D3AC7EA047C2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D58060B-FD38-4A09-BDD8-98472BD89EC7}">
      <dsp:nvSpPr>
        <dsp:cNvPr id="0" name=""/>
        <dsp:cNvSpPr/>
      </dsp:nvSpPr>
      <dsp:spPr>
        <a:xfrm>
          <a:off x="5250947" y="826222"/>
          <a:ext cx="173289" cy="759174"/>
        </a:xfrm>
        <a:custGeom>
          <a:avLst/>
          <a:gdLst/>
          <a:ahLst/>
          <a:cxnLst/>
          <a:rect l="0" t="0" r="0" b="0"/>
          <a:pathLst>
            <a:path>
              <a:moveTo>
                <a:pt x="173289" y="0"/>
              </a:moveTo>
              <a:lnTo>
                <a:pt x="173289" y="759174"/>
              </a:lnTo>
              <a:lnTo>
                <a:pt x="0" y="759174"/>
              </a:lnTo>
            </a:path>
          </a:pathLst>
        </a:custGeom>
        <a:noFill/>
        <a:ln w="12700" cap="flat" cmpd="sng" algn="ctr">
          <a:solidFill>
            <a:schemeClr val="bg2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A5F0B30-3DC8-4424-9A17-F6AB0936BBDD}">
      <dsp:nvSpPr>
        <dsp:cNvPr id="0" name=""/>
        <dsp:cNvSpPr/>
      </dsp:nvSpPr>
      <dsp:spPr>
        <a:xfrm>
          <a:off x="5424237" y="826222"/>
          <a:ext cx="3993918" cy="151834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45059"/>
              </a:lnTo>
              <a:lnTo>
                <a:pt x="3993918" y="1345059"/>
              </a:lnTo>
              <a:lnTo>
                <a:pt x="3993918" y="1518349"/>
              </a:lnTo>
            </a:path>
          </a:pathLst>
        </a:custGeom>
        <a:noFill/>
        <a:ln w="12700" cap="flat" cmpd="sng" algn="ctr">
          <a:solidFill>
            <a:schemeClr val="bg2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9F47458-4EF6-406C-8EFD-A7C655F74B5D}">
      <dsp:nvSpPr>
        <dsp:cNvPr id="0" name=""/>
        <dsp:cNvSpPr/>
      </dsp:nvSpPr>
      <dsp:spPr>
        <a:xfrm>
          <a:off x="5424237" y="826222"/>
          <a:ext cx="1996959" cy="151834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45059"/>
              </a:lnTo>
              <a:lnTo>
                <a:pt x="1996959" y="1345059"/>
              </a:lnTo>
              <a:lnTo>
                <a:pt x="1996959" y="1518349"/>
              </a:lnTo>
            </a:path>
          </a:pathLst>
        </a:custGeom>
        <a:noFill/>
        <a:ln w="12700" cap="flat" cmpd="sng" algn="ctr">
          <a:solidFill>
            <a:schemeClr val="bg2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5A83DB7-9190-4A5C-81CA-775792C9554A}">
      <dsp:nvSpPr>
        <dsp:cNvPr id="0" name=""/>
        <dsp:cNvSpPr/>
      </dsp:nvSpPr>
      <dsp:spPr>
        <a:xfrm>
          <a:off x="5378516" y="826222"/>
          <a:ext cx="91440" cy="151834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518349"/>
              </a:lnTo>
            </a:path>
          </a:pathLst>
        </a:custGeom>
        <a:noFill/>
        <a:ln w="12700" cap="flat" cmpd="sng" algn="ctr">
          <a:solidFill>
            <a:schemeClr val="bg2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62D8317-63D8-4E7A-8F12-FD37AB4145E8}">
      <dsp:nvSpPr>
        <dsp:cNvPr id="0" name=""/>
        <dsp:cNvSpPr/>
      </dsp:nvSpPr>
      <dsp:spPr>
        <a:xfrm>
          <a:off x="3427277" y="826222"/>
          <a:ext cx="1996959" cy="1518349"/>
        </a:xfrm>
        <a:custGeom>
          <a:avLst/>
          <a:gdLst/>
          <a:ahLst/>
          <a:cxnLst/>
          <a:rect l="0" t="0" r="0" b="0"/>
          <a:pathLst>
            <a:path>
              <a:moveTo>
                <a:pt x="1996959" y="0"/>
              </a:moveTo>
              <a:lnTo>
                <a:pt x="1996959" y="1345059"/>
              </a:lnTo>
              <a:lnTo>
                <a:pt x="0" y="1345059"/>
              </a:lnTo>
              <a:lnTo>
                <a:pt x="0" y="1518349"/>
              </a:lnTo>
            </a:path>
          </a:pathLst>
        </a:custGeom>
        <a:noFill/>
        <a:ln w="12700" cap="flat" cmpd="sng" algn="ctr">
          <a:solidFill>
            <a:schemeClr val="bg2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F04A71B-11AE-4AEA-817A-8FA8C98E97B5}">
      <dsp:nvSpPr>
        <dsp:cNvPr id="0" name=""/>
        <dsp:cNvSpPr/>
      </dsp:nvSpPr>
      <dsp:spPr>
        <a:xfrm>
          <a:off x="770166" y="3169761"/>
          <a:ext cx="247556" cy="75917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59174"/>
              </a:lnTo>
              <a:lnTo>
                <a:pt x="247556" y="759174"/>
              </a:lnTo>
            </a:path>
          </a:pathLst>
        </a:custGeom>
        <a:noFill/>
        <a:ln w="12700" cap="flat" cmpd="sng" algn="ctr">
          <a:solidFill>
            <a:schemeClr val="bg2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05AF52D-1810-4BAD-9895-A9938A30E84A}">
      <dsp:nvSpPr>
        <dsp:cNvPr id="0" name=""/>
        <dsp:cNvSpPr/>
      </dsp:nvSpPr>
      <dsp:spPr>
        <a:xfrm>
          <a:off x="1430318" y="826222"/>
          <a:ext cx="3993918" cy="1518349"/>
        </a:xfrm>
        <a:custGeom>
          <a:avLst/>
          <a:gdLst/>
          <a:ahLst/>
          <a:cxnLst/>
          <a:rect l="0" t="0" r="0" b="0"/>
          <a:pathLst>
            <a:path>
              <a:moveTo>
                <a:pt x="3993918" y="0"/>
              </a:moveTo>
              <a:lnTo>
                <a:pt x="3993918" y="1345059"/>
              </a:lnTo>
              <a:lnTo>
                <a:pt x="0" y="1345059"/>
              </a:lnTo>
              <a:lnTo>
                <a:pt x="0" y="1518349"/>
              </a:lnTo>
            </a:path>
          </a:pathLst>
        </a:custGeom>
        <a:noFill/>
        <a:ln w="12700" cap="flat" cmpd="sng" algn="ctr">
          <a:solidFill>
            <a:schemeClr val="bg2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8E27B83-21CD-4760-A0EC-48B6887D94C2}">
      <dsp:nvSpPr>
        <dsp:cNvPr id="0" name=""/>
        <dsp:cNvSpPr/>
      </dsp:nvSpPr>
      <dsp:spPr>
        <a:xfrm>
          <a:off x="4599047" y="1032"/>
          <a:ext cx="1650379" cy="825189"/>
        </a:xfrm>
        <a:prstGeom prst="roundRect">
          <a:avLst/>
        </a:prstGeom>
        <a:solidFill>
          <a:srgbClr val="48B4AB"/>
        </a:solidFill>
        <a:ln w="12700" cap="flat" cmpd="sng" algn="ctr">
          <a:solidFill>
            <a:schemeClr val="bg2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n-NO" sz="1400" b="1" kern="1200" noProof="0"/>
            <a:t>Heradsstyre</a:t>
          </a:r>
        </a:p>
      </dsp:txBody>
      <dsp:txXfrm>
        <a:off x="4639329" y="41314"/>
        <a:ext cx="1569815" cy="744625"/>
      </dsp:txXfrm>
    </dsp:sp>
    <dsp:sp modelId="{B7EAA06E-33A0-40EE-B9A6-9125639E883F}">
      <dsp:nvSpPr>
        <dsp:cNvPr id="0" name=""/>
        <dsp:cNvSpPr/>
      </dsp:nvSpPr>
      <dsp:spPr>
        <a:xfrm>
          <a:off x="605128" y="2344571"/>
          <a:ext cx="1650379" cy="825189"/>
        </a:xfrm>
        <a:prstGeom prst="roundRect">
          <a:avLst/>
        </a:prstGeom>
        <a:solidFill>
          <a:srgbClr val="48B4AB"/>
        </a:solidFill>
        <a:ln w="12700" cap="flat" cmpd="sng" algn="ctr">
          <a:solidFill>
            <a:schemeClr val="bg2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n-NO" sz="1400" b="1" kern="1200" noProof="0"/>
            <a:t>Formannskapet</a:t>
          </a:r>
        </a:p>
      </dsp:txBody>
      <dsp:txXfrm>
        <a:off x="645410" y="2384853"/>
        <a:ext cx="1569815" cy="744625"/>
      </dsp:txXfrm>
    </dsp:sp>
    <dsp:sp modelId="{156C0BE1-EC2F-4FC4-B45C-08208D0CC5F2}">
      <dsp:nvSpPr>
        <dsp:cNvPr id="0" name=""/>
        <dsp:cNvSpPr/>
      </dsp:nvSpPr>
      <dsp:spPr>
        <a:xfrm>
          <a:off x="1017723" y="3516341"/>
          <a:ext cx="1650379" cy="825189"/>
        </a:xfrm>
        <a:prstGeom prst="roundRect">
          <a:avLst/>
        </a:prstGeom>
        <a:solidFill>
          <a:srgbClr val="48B4AB"/>
        </a:solidFill>
        <a:ln w="12700" cap="flat" cmpd="sng" algn="ctr">
          <a:solidFill>
            <a:schemeClr val="bg2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n-NO" sz="1400" b="1" kern="1200" noProof="0"/>
            <a:t>Administrasjons-utvalet</a:t>
          </a:r>
        </a:p>
      </dsp:txBody>
      <dsp:txXfrm>
        <a:off x="1058005" y="3556623"/>
        <a:ext cx="1569815" cy="744625"/>
      </dsp:txXfrm>
    </dsp:sp>
    <dsp:sp modelId="{B9C7BE8E-A04C-4C61-A16A-1072180B1B7D}">
      <dsp:nvSpPr>
        <dsp:cNvPr id="0" name=""/>
        <dsp:cNvSpPr/>
      </dsp:nvSpPr>
      <dsp:spPr>
        <a:xfrm>
          <a:off x="2602087" y="2344571"/>
          <a:ext cx="1650379" cy="825189"/>
        </a:xfrm>
        <a:prstGeom prst="roundRect">
          <a:avLst/>
        </a:prstGeom>
        <a:solidFill>
          <a:srgbClr val="48B4AB"/>
        </a:solidFill>
        <a:ln w="12700" cap="flat" cmpd="sng" algn="ctr">
          <a:solidFill>
            <a:schemeClr val="bg2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n-NO" sz="1400" b="1" kern="1200" noProof="0"/>
            <a:t>Utval for levekår</a:t>
          </a:r>
        </a:p>
      </dsp:txBody>
      <dsp:txXfrm>
        <a:off x="2642369" y="2384853"/>
        <a:ext cx="1569815" cy="744625"/>
      </dsp:txXfrm>
    </dsp:sp>
    <dsp:sp modelId="{60C005E3-9F83-4BCA-96DB-D0ADD1F637CC}">
      <dsp:nvSpPr>
        <dsp:cNvPr id="0" name=""/>
        <dsp:cNvSpPr/>
      </dsp:nvSpPr>
      <dsp:spPr>
        <a:xfrm>
          <a:off x="4599047" y="2344571"/>
          <a:ext cx="1650379" cy="825189"/>
        </a:xfrm>
        <a:prstGeom prst="roundRect">
          <a:avLst/>
        </a:prstGeom>
        <a:solidFill>
          <a:srgbClr val="48B4AB"/>
        </a:solidFill>
        <a:ln w="12700" cap="flat" cmpd="sng" algn="ctr">
          <a:solidFill>
            <a:schemeClr val="bg2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n-NO" sz="1400" b="1" kern="1200" noProof="0" dirty="0"/>
            <a:t>Utval for klima og miljø</a:t>
          </a:r>
        </a:p>
      </dsp:txBody>
      <dsp:txXfrm>
        <a:off x="4639329" y="2384853"/>
        <a:ext cx="1569815" cy="744625"/>
      </dsp:txXfrm>
    </dsp:sp>
    <dsp:sp modelId="{DFB7E7E5-941F-494B-92F5-21244471C204}">
      <dsp:nvSpPr>
        <dsp:cNvPr id="0" name=""/>
        <dsp:cNvSpPr/>
      </dsp:nvSpPr>
      <dsp:spPr>
        <a:xfrm>
          <a:off x="6596006" y="2344571"/>
          <a:ext cx="1650379" cy="825189"/>
        </a:xfrm>
        <a:prstGeom prst="roundRect">
          <a:avLst/>
        </a:prstGeom>
        <a:solidFill>
          <a:srgbClr val="48B4AB"/>
        </a:solidFill>
        <a:ln w="12700" cap="flat" cmpd="sng" algn="ctr">
          <a:solidFill>
            <a:schemeClr val="bg2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n-NO" sz="1400" b="1" kern="1200" noProof="0" dirty="0"/>
            <a:t>Utval for kultur og næring</a:t>
          </a:r>
        </a:p>
      </dsp:txBody>
      <dsp:txXfrm>
        <a:off x="6636288" y="2384853"/>
        <a:ext cx="1569815" cy="744625"/>
      </dsp:txXfrm>
    </dsp:sp>
    <dsp:sp modelId="{242AACD3-7676-4662-A7F3-2F553F55732E}">
      <dsp:nvSpPr>
        <dsp:cNvPr id="0" name=""/>
        <dsp:cNvSpPr/>
      </dsp:nvSpPr>
      <dsp:spPr>
        <a:xfrm>
          <a:off x="8592966" y="2344571"/>
          <a:ext cx="1650379" cy="825189"/>
        </a:xfrm>
        <a:prstGeom prst="roundRect">
          <a:avLst/>
        </a:prstGeom>
        <a:solidFill>
          <a:srgbClr val="48B4AB"/>
        </a:solidFill>
        <a:ln w="12700" cap="flat" cmpd="sng" algn="ctr">
          <a:solidFill>
            <a:schemeClr val="bg2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n-NO" sz="1400" b="1" kern="1200" noProof="0"/>
            <a:t>Kraftfondet</a:t>
          </a:r>
        </a:p>
      </dsp:txBody>
      <dsp:txXfrm>
        <a:off x="8633248" y="2384853"/>
        <a:ext cx="1569815" cy="744625"/>
      </dsp:txXfrm>
    </dsp:sp>
    <dsp:sp modelId="{26A7678E-CC6B-442F-B0BB-7BAEAC180361}">
      <dsp:nvSpPr>
        <dsp:cNvPr id="0" name=""/>
        <dsp:cNvSpPr/>
      </dsp:nvSpPr>
      <dsp:spPr>
        <a:xfrm>
          <a:off x="3600567" y="1172802"/>
          <a:ext cx="1650379" cy="825189"/>
        </a:xfrm>
        <a:prstGeom prst="roundRect">
          <a:avLst/>
        </a:prstGeom>
        <a:solidFill>
          <a:srgbClr val="48B4AB"/>
        </a:solidFill>
        <a:ln w="12700" cap="flat" cmpd="sng" algn="ctr">
          <a:solidFill>
            <a:schemeClr val="bg2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n-NO" sz="1400" b="1" kern="1200" noProof="0"/>
            <a:t>Kontrollutvalet</a:t>
          </a:r>
        </a:p>
      </dsp:txBody>
      <dsp:txXfrm>
        <a:off x="3640849" y="1213084"/>
        <a:ext cx="1569815" cy="744625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B889B09-3BD2-4835-B9D9-9D41F5A71A98}">
      <dsp:nvSpPr>
        <dsp:cNvPr id="0" name=""/>
        <dsp:cNvSpPr/>
      </dsp:nvSpPr>
      <dsp:spPr>
        <a:xfrm>
          <a:off x="5025778" y="1931299"/>
          <a:ext cx="4236395" cy="44146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4777"/>
              </a:lnTo>
              <a:lnTo>
                <a:pt x="4236395" y="254777"/>
              </a:lnTo>
              <a:lnTo>
                <a:pt x="4236395" y="441468"/>
              </a:lnTo>
            </a:path>
          </a:pathLst>
        </a:custGeom>
        <a:noFill/>
        <a:ln w="12700" cap="flat" cmpd="sng" algn="ctr">
          <a:solidFill>
            <a:schemeClr val="bg2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099F315-97FE-43C0-8977-77172EBE66C3}">
      <dsp:nvSpPr>
        <dsp:cNvPr id="0" name=""/>
        <dsp:cNvSpPr/>
      </dsp:nvSpPr>
      <dsp:spPr>
        <a:xfrm>
          <a:off x="5025778" y="1931299"/>
          <a:ext cx="2070892" cy="44146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4777"/>
              </a:lnTo>
              <a:lnTo>
                <a:pt x="2070892" y="254777"/>
              </a:lnTo>
              <a:lnTo>
                <a:pt x="2070892" y="441468"/>
              </a:lnTo>
            </a:path>
          </a:pathLst>
        </a:custGeom>
        <a:noFill/>
        <a:ln w="12700" cap="flat" cmpd="sng" algn="ctr">
          <a:solidFill>
            <a:schemeClr val="bg2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355B1EA-DB36-4728-AF0C-A11A7071E268}">
      <dsp:nvSpPr>
        <dsp:cNvPr id="0" name=""/>
        <dsp:cNvSpPr/>
      </dsp:nvSpPr>
      <dsp:spPr>
        <a:xfrm>
          <a:off x="4977700" y="1931299"/>
          <a:ext cx="91440" cy="441468"/>
        </a:xfrm>
        <a:custGeom>
          <a:avLst/>
          <a:gdLst/>
          <a:ahLst/>
          <a:cxnLst/>
          <a:rect l="0" t="0" r="0" b="0"/>
          <a:pathLst>
            <a:path>
              <a:moveTo>
                <a:pt x="48078" y="0"/>
              </a:moveTo>
              <a:lnTo>
                <a:pt x="48078" y="254777"/>
              </a:lnTo>
              <a:lnTo>
                <a:pt x="45720" y="254777"/>
              </a:lnTo>
              <a:lnTo>
                <a:pt x="45720" y="441468"/>
              </a:lnTo>
            </a:path>
          </a:pathLst>
        </a:custGeom>
        <a:noFill/>
        <a:ln w="12700" cap="flat" cmpd="sng" algn="ctr">
          <a:solidFill>
            <a:schemeClr val="bg2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795755F-BAFE-464A-963B-3C9FC14D16F8}">
      <dsp:nvSpPr>
        <dsp:cNvPr id="0" name=""/>
        <dsp:cNvSpPr/>
      </dsp:nvSpPr>
      <dsp:spPr>
        <a:xfrm>
          <a:off x="2950169" y="1931299"/>
          <a:ext cx="2075608" cy="441468"/>
        </a:xfrm>
        <a:custGeom>
          <a:avLst/>
          <a:gdLst/>
          <a:ahLst/>
          <a:cxnLst/>
          <a:rect l="0" t="0" r="0" b="0"/>
          <a:pathLst>
            <a:path>
              <a:moveTo>
                <a:pt x="2075608" y="0"/>
              </a:moveTo>
              <a:lnTo>
                <a:pt x="2075608" y="254777"/>
              </a:lnTo>
              <a:lnTo>
                <a:pt x="0" y="254777"/>
              </a:lnTo>
              <a:lnTo>
                <a:pt x="0" y="441468"/>
              </a:lnTo>
            </a:path>
          </a:pathLst>
        </a:custGeom>
        <a:noFill/>
        <a:ln w="12700" cap="flat" cmpd="sng" algn="ctr">
          <a:solidFill>
            <a:schemeClr val="bg2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D55DF84-60E7-49D8-911F-8AC4B1523F60}">
      <dsp:nvSpPr>
        <dsp:cNvPr id="0" name=""/>
        <dsp:cNvSpPr/>
      </dsp:nvSpPr>
      <dsp:spPr>
        <a:xfrm>
          <a:off x="876918" y="1931299"/>
          <a:ext cx="4148859" cy="441468"/>
        </a:xfrm>
        <a:custGeom>
          <a:avLst/>
          <a:gdLst/>
          <a:ahLst/>
          <a:cxnLst/>
          <a:rect l="0" t="0" r="0" b="0"/>
          <a:pathLst>
            <a:path>
              <a:moveTo>
                <a:pt x="4148859" y="0"/>
              </a:moveTo>
              <a:lnTo>
                <a:pt x="4148859" y="254777"/>
              </a:lnTo>
              <a:lnTo>
                <a:pt x="0" y="254777"/>
              </a:lnTo>
              <a:lnTo>
                <a:pt x="0" y="441468"/>
              </a:lnTo>
            </a:path>
          </a:pathLst>
        </a:custGeom>
        <a:noFill/>
        <a:ln w="12700" cap="flat" cmpd="sng" algn="ctr">
          <a:solidFill>
            <a:schemeClr val="bg2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020C889-30DD-421E-88A4-1D22FC3C0CFC}">
      <dsp:nvSpPr>
        <dsp:cNvPr id="0" name=""/>
        <dsp:cNvSpPr/>
      </dsp:nvSpPr>
      <dsp:spPr>
        <a:xfrm>
          <a:off x="4340646" y="1089563"/>
          <a:ext cx="1370263" cy="841735"/>
        </a:xfrm>
        <a:prstGeom prst="roundRect">
          <a:avLst/>
        </a:prstGeom>
        <a:solidFill>
          <a:srgbClr val="48B4AB"/>
        </a:solidFill>
        <a:ln w="12700" cap="flat" cmpd="sng" algn="ctr">
          <a:solidFill>
            <a:schemeClr val="bg2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12904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700" kern="1200" dirty="0"/>
            <a:t>Kultur og fritid</a:t>
          </a:r>
        </a:p>
      </dsp:txBody>
      <dsp:txXfrm>
        <a:off x="4381736" y="1130653"/>
        <a:ext cx="1288083" cy="759555"/>
      </dsp:txXfrm>
    </dsp:sp>
    <dsp:sp modelId="{282AFC8C-F15D-47EE-ACFA-61098CCDF5ED}">
      <dsp:nvSpPr>
        <dsp:cNvPr id="0" name=""/>
        <dsp:cNvSpPr/>
      </dsp:nvSpPr>
      <dsp:spPr>
        <a:xfrm>
          <a:off x="4562178" y="1732683"/>
          <a:ext cx="1390801" cy="266701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bg2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8255" rIns="33020" bIns="8255" numCol="1" spcCol="1270" anchor="ctr" anchorCtr="0">
          <a:noAutofit/>
        </a:bodyPr>
        <a:lstStyle/>
        <a:p>
          <a:pPr marL="0" lvl="0" indent="0" algn="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300" kern="1200" dirty="0"/>
            <a:t>Trude Storheim</a:t>
          </a:r>
        </a:p>
      </dsp:txBody>
      <dsp:txXfrm>
        <a:off x="4575197" y="1745702"/>
        <a:ext cx="1364763" cy="240663"/>
      </dsp:txXfrm>
    </dsp:sp>
    <dsp:sp modelId="{C7C06720-C3D3-4731-B6E0-9EAC51796260}">
      <dsp:nvSpPr>
        <dsp:cNvPr id="0" name=""/>
        <dsp:cNvSpPr/>
      </dsp:nvSpPr>
      <dsp:spPr>
        <a:xfrm>
          <a:off x="104251" y="2372767"/>
          <a:ext cx="1545334" cy="800105"/>
        </a:xfrm>
        <a:prstGeom prst="roundRect">
          <a:avLst/>
        </a:prstGeom>
        <a:solidFill>
          <a:srgbClr val="48B4AB"/>
        </a:solidFill>
        <a:ln w="12700" cap="flat" cmpd="sng" algn="ctr">
          <a:solidFill>
            <a:schemeClr val="bg2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12904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700" kern="1200" dirty="0"/>
            <a:t>Kulturarbeid</a:t>
          </a:r>
        </a:p>
      </dsp:txBody>
      <dsp:txXfrm>
        <a:off x="143309" y="2411825"/>
        <a:ext cx="1467218" cy="721989"/>
      </dsp:txXfrm>
    </dsp:sp>
    <dsp:sp modelId="{166CF52C-685D-483E-9022-64755A2A6FF0}">
      <dsp:nvSpPr>
        <dsp:cNvPr id="0" name=""/>
        <dsp:cNvSpPr/>
      </dsp:nvSpPr>
      <dsp:spPr>
        <a:xfrm>
          <a:off x="413318" y="2995072"/>
          <a:ext cx="1390801" cy="266701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bg2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7620" rIns="30480" bIns="7620" numCol="1" spcCol="1270" anchor="ctr" anchorCtr="0">
          <a:noAutofit/>
        </a:bodyPr>
        <a:lstStyle/>
        <a:p>
          <a:pPr marL="0" lvl="0" indent="0" algn="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200" kern="1200" dirty="0"/>
            <a:t>Trude Storheim</a:t>
          </a:r>
        </a:p>
      </dsp:txBody>
      <dsp:txXfrm>
        <a:off x="426337" y="3008091"/>
        <a:ext cx="1364763" cy="240663"/>
      </dsp:txXfrm>
    </dsp:sp>
    <dsp:sp modelId="{4318817A-578B-4E27-9C5D-EC8DA82160CE}">
      <dsp:nvSpPr>
        <dsp:cNvPr id="0" name=""/>
        <dsp:cNvSpPr/>
      </dsp:nvSpPr>
      <dsp:spPr>
        <a:xfrm>
          <a:off x="2177502" y="2372767"/>
          <a:ext cx="1545334" cy="800105"/>
        </a:xfrm>
        <a:prstGeom prst="roundRect">
          <a:avLst/>
        </a:prstGeom>
        <a:solidFill>
          <a:srgbClr val="48B4AB"/>
        </a:solidFill>
        <a:ln w="12700" cap="flat" cmpd="sng" algn="ctr">
          <a:solidFill>
            <a:schemeClr val="bg2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12904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700" kern="1200" dirty="0"/>
            <a:t>Kulturhus</a:t>
          </a:r>
        </a:p>
      </dsp:txBody>
      <dsp:txXfrm>
        <a:off x="2216560" y="2411825"/>
        <a:ext cx="1467218" cy="721989"/>
      </dsp:txXfrm>
    </dsp:sp>
    <dsp:sp modelId="{3C82CC83-340D-4624-8720-797A6C655D18}">
      <dsp:nvSpPr>
        <dsp:cNvPr id="0" name=""/>
        <dsp:cNvSpPr/>
      </dsp:nvSpPr>
      <dsp:spPr>
        <a:xfrm>
          <a:off x="2486569" y="2995072"/>
          <a:ext cx="1390801" cy="266701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bg2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8255" rIns="33020" bIns="8255" numCol="1" spcCol="1270" anchor="ctr" anchorCtr="0">
          <a:noAutofit/>
        </a:bodyPr>
        <a:lstStyle/>
        <a:p>
          <a:pPr marL="0" lvl="0" indent="0" algn="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b-NO" sz="1300" kern="1200" dirty="0"/>
        </a:p>
      </dsp:txBody>
      <dsp:txXfrm>
        <a:off x="2499588" y="3008091"/>
        <a:ext cx="1364763" cy="240663"/>
      </dsp:txXfrm>
    </dsp:sp>
    <dsp:sp modelId="{F1B007AE-0C89-4672-BD87-4769154B5D6F}">
      <dsp:nvSpPr>
        <dsp:cNvPr id="0" name=""/>
        <dsp:cNvSpPr/>
      </dsp:nvSpPr>
      <dsp:spPr>
        <a:xfrm>
          <a:off x="4250753" y="2372767"/>
          <a:ext cx="1545334" cy="800105"/>
        </a:xfrm>
        <a:prstGeom prst="roundRect">
          <a:avLst/>
        </a:prstGeom>
        <a:solidFill>
          <a:srgbClr val="48B4AB"/>
        </a:solidFill>
        <a:ln w="12700" cap="flat" cmpd="sng" algn="ctr">
          <a:solidFill>
            <a:schemeClr val="bg2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12904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700" kern="1200" dirty="0" err="1"/>
            <a:t>Kulturskule</a:t>
          </a:r>
          <a:endParaRPr lang="nb-NO" sz="1700" kern="1200" dirty="0"/>
        </a:p>
      </dsp:txBody>
      <dsp:txXfrm>
        <a:off x="4289811" y="2411825"/>
        <a:ext cx="1467218" cy="721989"/>
      </dsp:txXfrm>
    </dsp:sp>
    <dsp:sp modelId="{2761E731-BF22-4AC7-AA6D-18C1866BD0FF}">
      <dsp:nvSpPr>
        <dsp:cNvPr id="0" name=""/>
        <dsp:cNvSpPr/>
      </dsp:nvSpPr>
      <dsp:spPr>
        <a:xfrm>
          <a:off x="4559819" y="2995072"/>
          <a:ext cx="1390801" cy="266701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bg2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8255" rIns="33020" bIns="8255" numCol="1" spcCol="1270" anchor="ctr" anchorCtr="0">
          <a:noAutofit/>
        </a:bodyPr>
        <a:lstStyle/>
        <a:p>
          <a:pPr marL="0" lvl="0" indent="0" algn="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300" kern="1200" dirty="0"/>
            <a:t>Oddvar Nøstdal</a:t>
          </a:r>
        </a:p>
      </dsp:txBody>
      <dsp:txXfrm>
        <a:off x="4572838" y="3008091"/>
        <a:ext cx="1364763" cy="240663"/>
      </dsp:txXfrm>
    </dsp:sp>
    <dsp:sp modelId="{3A6EB52E-1D38-4B9E-BBEB-00E7A1E530D3}">
      <dsp:nvSpPr>
        <dsp:cNvPr id="0" name=""/>
        <dsp:cNvSpPr/>
      </dsp:nvSpPr>
      <dsp:spPr>
        <a:xfrm>
          <a:off x="6324003" y="2372767"/>
          <a:ext cx="1545334" cy="800105"/>
        </a:xfrm>
        <a:prstGeom prst="roundRect">
          <a:avLst/>
        </a:prstGeom>
        <a:solidFill>
          <a:srgbClr val="48B4AB"/>
        </a:solidFill>
        <a:ln w="12700" cap="flat" cmpd="sng" algn="ctr">
          <a:solidFill>
            <a:schemeClr val="bg2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12904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700" kern="1200" dirty="0"/>
            <a:t>Bibliotek</a:t>
          </a:r>
        </a:p>
      </dsp:txBody>
      <dsp:txXfrm>
        <a:off x="6363061" y="2411825"/>
        <a:ext cx="1467218" cy="721989"/>
      </dsp:txXfrm>
    </dsp:sp>
    <dsp:sp modelId="{F9FB974C-AA60-4C9D-97CD-1F19639F3BFF}">
      <dsp:nvSpPr>
        <dsp:cNvPr id="0" name=""/>
        <dsp:cNvSpPr/>
      </dsp:nvSpPr>
      <dsp:spPr>
        <a:xfrm>
          <a:off x="6540818" y="2995072"/>
          <a:ext cx="1575304" cy="266701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bg2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8255" rIns="33020" bIns="8255" numCol="1" spcCol="1270" anchor="ctr" anchorCtr="0">
          <a:noAutofit/>
        </a:bodyPr>
        <a:lstStyle/>
        <a:p>
          <a:pPr marL="0" lvl="0" indent="0" algn="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300" kern="1200" dirty="0"/>
            <a:t>Kirsten Aga </a:t>
          </a:r>
        </a:p>
      </dsp:txBody>
      <dsp:txXfrm>
        <a:off x="6553837" y="3008091"/>
        <a:ext cx="1549266" cy="240663"/>
      </dsp:txXfrm>
    </dsp:sp>
    <dsp:sp modelId="{82249B85-A756-4310-97B7-3B87EEFF16F0}">
      <dsp:nvSpPr>
        <dsp:cNvPr id="0" name=""/>
        <dsp:cNvSpPr/>
      </dsp:nvSpPr>
      <dsp:spPr>
        <a:xfrm>
          <a:off x="8489506" y="2372767"/>
          <a:ext cx="1545334" cy="800105"/>
        </a:xfrm>
        <a:prstGeom prst="roundRect">
          <a:avLst/>
        </a:prstGeom>
        <a:solidFill>
          <a:srgbClr val="48B4AB"/>
        </a:solidFill>
        <a:ln w="12700" cap="flat" cmpd="sng" algn="ctr">
          <a:solidFill>
            <a:schemeClr val="bg2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12904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700" kern="1200" dirty="0"/>
            <a:t>Ungdomsarbeid</a:t>
          </a:r>
        </a:p>
      </dsp:txBody>
      <dsp:txXfrm>
        <a:off x="8528564" y="2411825"/>
        <a:ext cx="1467218" cy="721989"/>
      </dsp:txXfrm>
    </dsp:sp>
    <dsp:sp modelId="{D4AE0220-1982-4D10-A78B-8C958421FADD}">
      <dsp:nvSpPr>
        <dsp:cNvPr id="0" name=""/>
        <dsp:cNvSpPr/>
      </dsp:nvSpPr>
      <dsp:spPr>
        <a:xfrm>
          <a:off x="8798573" y="2995072"/>
          <a:ext cx="1390801" cy="266701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bg2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8255" rIns="33020" bIns="8255" numCol="1" spcCol="1270" anchor="ctr" anchorCtr="0">
          <a:noAutofit/>
        </a:bodyPr>
        <a:lstStyle/>
        <a:p>
          <a:pPr marL="0" lvl="0" indent="0" algn="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300" kern="1200" dirty="0"/>
            <a:t>Lars Egil Sjøtun</a:t>
          </a:r>
        </a:p>
      </dsp:txBody>
      <dsp:txXfrm>
        <a:off x="8811592" y="3008091"/>
        <a:ext cx="1364763" cy="24066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B3A7B92-7E8F-4661-BFEE-EA5CA232D59C}">
      <dsp:nvSpPr>
        <dsp:cNvPr id="0" name=""/>
        <dsp:cNvSpPr/>
      </dsp:nvSpPr>
      <dsp:spPr>
        <a:xfrm>
          <a:off x="5084267" y="828726"/>
          <a:ext cx="173532" cy="1933647"/>
        </a:xfrm>
        <a:custGeom>
          <a:avLst/>
          <a:gdLst/>
          <a:ahLst/>
          <a:cxnLst/>
          <a:rect l="0" t="0" r="0" b="0"/>
          <a:pathLst>
            <a:path>
              <a:moveTo>
                <a:pt x="173532" y="0"/>
              </a:moveTo>
              <a:lnTo>
                <a:pt x="173532" y="1933647"/>
              </a:lnTo>
              <a:lnTo>
                <a:pt x="0" y="1933647"/>
              </a:lnTo>
            </a:path>
          </a:pathLst>
        </a:custGeom>
        <a:noFill/>
        <a:ln w="12700" cap="flat" cmpd="sng" algn="ctr">
          <a:solidFill>
            <a:schemeClr val="bg2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5AC35C0-3345-492E-ACC5-E2EBFB6955AB}">
      <dsp:nvSpPr>
        <dsp:cNvPr id="0" name=""/>
        <dsp:cNvSpPr/>
      </dsp:nvSpPr>
      <dsp:spPr>
        <a:xfrm>
          <a:off x="5257800" y="828726"/>
          <a:ext cx="173532" cy="76023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60237"/>
              </a:lnTo>
              <a:lnTo>
                <a:pt x="173532" y="760237"/>
              </a:lnTo>
            </a:path>
          </a:pathLst>
        </a:custGeom>
        <a:noFill/>
        <a:ln w="12700" cap="flat" cmpd="sng" algn="ctr">
          <a:solidFill>
            <a:schemeClr val="bg2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D58060B-FD38-4A09-BDD8-98472BD89EC7}">
      <dsp:nvSpPr>
        <dsp:cNvPr id="0" name=""/>
        <dsp:cNvSpPr/>
      </dsp:nvSpPr>
      <dsp:spPr>
        <a:xfrm>
          <a:off x="5084267" y="828726"/>
          <a:ext cx="173532" cy="760237"/>
        </a:xfrm>
        <a:custGeom>
          <a:avLst/>
          <a:gdLst/>
          <a:ahLst/>
          <a:cxnLst/>
          <a:rect l="0" t="0" r="0" b="0"/>
          <a:pathLst>
            <a:path>
              <a:moveTo>
                <a:pt x="173532" y="0"/>
              </a:moveTo>
              <a:lnTo>
                <a:pt x="173532" y="760237"/>
              </a:lnTo>
              <a:lnTo>
                <a:pt x="0" y="760237"/>
              </a:lnTo>
            </a:path>
          </a:pathLst>
        </a:custGeom>
        <a:noFill/>
        <a:ln w="12700" cap="flat" cmpd="sng" algn="ctr">
          <a:solidFill>
            <a:schemeClr val="bg2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9F47458-4EF6-406C-8EFD-A7C655F74B5D}">
      <dsp:nvSpPr>
        <dsp:cNvPr id="0" name=""/>
        <dsp:cNvSpPr/>
      </dsp:nvSpPr>
      <dsp:spPr>
        <a:xfrm>
          <a:off x="5257800" y="828726"/>
          <a:ext cx="2999632" cy="269388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20351"/>
              </a:lnTo>
              <a:lnTo>
                <a:pt x="2999632" y="2520351"/>
              </a:lnTo>
              <a:lnTo>
                <a:pt x="2999632" y="2693884"/>
              </a:lnTo>
            </a:path>
          </a:pathLst>
        </a:custGeom>
        <a:noFill/>
        <a:ln w="12700" cap="flat" cmpd="sng" algn="ctr">
          <a:solidFill>
            <a:schemeClr val="bg2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5A83DB7-9190-4A5C-81CA-775792C9554A}">
      <dsp:nvSpPr>
        <dsp:cNvPr id="0" name=""/>
        <dsp:cNvSpPr/>
      </dsp:nvSpPr>
      <dsp:spPr>
        <a:xfrm>
          <a:off x="5257800" y="828726"/>
          <a:ext cx="999877" cy="269388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20351"/>
              </a:lnTo>
              <a:lnTo>
                <a:pt x="999877" y="2520351"/>
              </a:lnTo>
              <a:lnTo>
                <a:pt x="999877" y="2693884"/>
              </a:lnTo>
            </a:path>
          </a:pathLst>
        </a:custGeom>
        <a:noFill/>
        <a:ln w="12700" cap="flat" cmpd="sng" algn="ctr">
          <a:solidFill>
            <a:schemeClr val="bg2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62D8317-63D8-4E7A-8F12-FD37AB4145E8}">
      <dsp:nvSpPr>
        <dsp:cNvPr id="0" name=""/>
        <dsp:cNvSpPr/>
      </dsp:nvSpPr>
      <dsp:spPr>
        <a:xfrm>
          <a:off x="4257922" y="828726"/>
          <a:ext cx="999877" cy="2693884"/>
        </a:xfrm>
        <a:custGeom>
          <a:avLst/>
          <a:gdLst/>
          <a:ahLst/>
          <a:cxnLst/>
          <a:rect l="0" t="0" r="0" b="0"/>
          <a:pathLst>
            <a:path>
              <a:moveTo>
                <a:pt x="999877" y="0"/>
              </a:moveTo>
              <a:lnTo>
                <a:pt x="999877" y="2520351"/>
              </a:lnTo>
              <a:lnTo>
                <a:pt x="0" y="2520351"/>
              </a:lnTo>
              <a:lnTo>
                <a:pt x="0" y="2693884"/>
              </a:lnTo>
            </a:path>
          </a:pathLst>
        </a:custGeom>
        <a:noFill/>
        <a:ln w="12700" cap="flat" cmpd="sng" algn="ctr">
          <a:solidFill>
            <a:schemeClr val="bg2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05AF52D-1810-4BAD-9895-A9938A30E84A}">
      <dsp:nvSpPr>
        <dsp:cNvPr id="0" name=""/>
        <dsp:cNvSpPr/>
      </dsp:nvSpPr>
      <dsp:spPr>
        <a:xfrm>
          <a:off x="2258167" y="828726"/>
          <a:ext cx="2999632" cy="2693884"/>
        </a:xfrm>
        <a:custGeom>
          <a:avLst/>
          <a:gdLst/>
          <a:ahLst/>
          <a:cxnLst/>
          <a:rect l="0" t="0" r="0" b="0"/>
          <a:pathLst>
            <a:path>
              <a:moveTo>
                <a:pt x="2999632" y="0"/>
              </a:moveTo>
              <a:lnTo>
                <a:pt x="2999632" y="2520351"/>
              </a:lnTo>
              <a:lnTo>
                <a:pt x="0" y="2520351"/>
              </a:lnTo>
              <a:lnTo>
                <a:pt x="0" y="2693884"/>
              </a:lnTo>
            </a:path>
          </a:pathLst>
        </a:custGeom>
        <a:noFill/>
        <a:ln w="12700" cap="flat" cmpd="sng" algn="ctr">
          <a:solidFill>
            <a:schemeClr val="bg2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8E27B83-21CD-4760-A0EC-48B6887D94C2}">
      <dsp:nvSpPr>
        <dsp:cNvPr id="0" name=""/>
        <dsp:cNvSpPr/>
      </dsp:nvSpPr>
      <dsp:spPr>
        <a:xfrm>
          <a:off x="4431455" y="2381"/>
          <a:ext cx="1652689" cy="826344"/>
        </a:xfrm>
        <a:prstGeom prst="roundRect">
          <a:avLst/>
        </a:prstGeom>
        <a:solidFill>
          <a:srgbClr val="48B4AB"/>
        </a:solidFill>
        <a:ln w="12700" cap="flat" cmpd="sng" algn="ctr">
          <a:solidFill>
            <a:schemeClr val="bg2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700" kern="1200"/>
            <a:t>Rådmann</a:t>
          </a:r>
        </a:p>
      </dsp:txBody>
      <dsp:txXfrm>
        <a:off x="4471794" y="42720"/>
        <a:ext cx="1572011" cy="745666"/>
      </dsp:txXfrm>
    </dsp:sp>
    <dsp:sp modelId="{B7EAA06E-33A0-40EE-B9A6-9125639E883F}">
      <dsp:nvSpPr>
        <dsp:cNvPr id="0" name=""/>
        <dsp:cNvSpPr/>
      </dsp:nvSpPr>
      <dsp:spPr>
        <a:xfrm>
          <a:off x="1431823" y="3522611"/>
          <a:ext cx="1652689" cy="826344"/>
        </a:xfrm>
        <a:prstGeom prst="roundRect">
          <a:avLst/>
        </a:prstGeom>
        <a:solidFill>
          <a:srgbClr val="48B4AB"/>
        </a:solidFill>
        <a:ln w="12700" cap="flat" cmpd="sng" algn="ctr">
          <a:solidFill>
            <a:schemeClr val="bg2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700" kern="1200"/>
            <a:t>Oppvekst</a:t>
          </a:r>
        </a:p>
      </dsp:txBody>
      <dsp:txXfrm>
        <a:off x="1472162" y="3562950"/>
        <a:ext cx="1572011" cy="745666"/>
      </dsp:txXfrm>
    </dsp:sp>
    <dsp:sp modelId="{B9C7BE8E-A04C-4C61-A16A-1072180B1B7D}">
      <dsp:nvSpPr>
        <dsp:cNvPr id="0" name=""/>
        <dsp:cNvSpPr/>
      </dsp:nvSpPr>
      <dsp:spPr>
        <a:xfrm>
          <a:off x="3431577" y="3522611"/>
          <a:ext cx="1652689" cy="826344"/>
        </a:xfrm>
        <a:prstGeom prst="roundRect">
          <a:avLst/>
        </a:prstGeom>
        <a:solidFill>
          <a:srgbClr val="48B4AB"/>
        </a:solidFill>
        <a:ln w="12700" cap="flat" cmpd="sng" algn="ctr">
          <a:solidFill>
            <a:schemeClr val="bg2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700" kern="1200"/>
            <a:t>Helse og omsorg</a:t>
          </a:r>
        </a:p>
      </dsp:txBody>
      <dsp:txXfrm>
        <a:off x="3471916" y="3562950"/>
        <a:ext cx="1572011" cy="745666"/>
      </dsp:txXfrm>
    </dsp:sp>
    <dsp:sp modelId="{60C005E3-9F83-4BCA-96DB-D0ADD1F637CC}">
      <dsp:nvSpPr>
        <dsp:cNvPr id="0" name=""/>
        <dsp:cNvSpPr/>
      </dsp:nvSpPr>
      <dsp:spPr>
        <a:xfrm>
          <a:off x="5431332" y="3522611"/>
          <a:ext cx="1652689" cy="826344"/>
        </a:xfrm>
        <a:prstGeom prst="roundRect">
          <a:avLst/>
        </a:prstGeom>
        <a:solidFill>
          <a:srgbClr val="48B4AB"/>
        </a:solidFill>
        <a:ln w="12700" cap="flat" cmpd="sng" algn="ctr">
          <a:solidFill>
            <a:schemeClr val="bg2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700" kern="1200"/>
            <a:t>Kultur og fritid</a:t>
          </a:r>
        </a:p>
      </dsp:txBody>
      <dsp:txXfrm>
        <a:off x="5471671" y="3562950"/>
        <a:ext cx="1572011" cy="745666"/>
      </dsp:txXfrm>
    </dsp:sp>
    <dsp:sp modelId="{DFB7E7E5-941F-494B-92F5-21244471C204}">
      <dsp:nvSpPr>
        <dsp:cNvPr id="0" name=""/>
        <dsp:cNvSpPr/>
      </dsp:nvSpPr>
      <dsp:spPr>
        <a:xfrm>
          <a:off x="7431087" y="3522611"/>
          <a:ext cx="1652689" cy="826344"/>
        </a:xfrm>
        <a:prstGeom prst="roundRect">
          <a:avLst/>
        </a:prstGeom>
        <a:solidFill>
          <a:srgbClr val="48B4AB"/>
        </a:solidFill>
        <a:ln w="12700" cap="flat" cmpd="sng" algn="ctr">
          <a:solidFill>
            <a:schemeClr val="bg2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700" kern="1200"/>
            <a:t>Teknisk</a:t>
          </a:r>
        </a:p>
      </dsp:txBody>
      <dsp:txXfrm>
        <a:off x="7471426" y="3562950"/>
        <a:ext cx="1572011" cy="745666"/>
      </dsp:txXfrm>
    </dsp:sp>
    <dsp:sp modelId="{26A7678E-CC6B-442F-B0BB-7BAEAC180361}">
      <dsp:nvSpPr>
        <dsp:cNvPr id="0" name=""/>
        <dsp:cNvSpPr/>
      </dsp:nvSpPr>
      <dsp:spPr>
        <a:xfrm>
          <a:off x="3431577" y="1175791"/>
          <a:ext cx="1652689" cy="826344"/>
        </a:xfrm>
        <a:prstGeom prst="roundRect">
          <a:avLst/>
        </a:prstGeom>
        <a:solidFill>
          <a:srgbClr val="48B4AB"/>
        </a:solidFill>
        <a:ln w="12700" cap="flat" cmpd="sng" algn="ctr">
          <a:solidFill>
            <a:schemeClr val="bg2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700" kern="1200"/>
            <a:t>HR og innovasjon</a:t>
          </a:r>
        </a:p>
      </dsp:txBody>
      <dsp:txXfrm>
        <a:off x="3471916" y="1216130"/>
        <a:ext cx="1572011" cy="745666"/>
      </dsp:txXfrm>
    </dsp:sp>
    <dsp:sp modelId="{06B185CB-A8E9-4F1B-A469-073453356AC3}">
      <dsp:nvSpPr>
        <dsp:cNvPr id="0" name=""/>
        <dsp:cNvSpPr/>
      </dsp:nvSpPr>
      <dsp:spPr>
        <a:xfrm>
          <a:off x="5431332" y="1175791"/>
          <a:ext cx="1652689" cy="826344"/>
        </a:xfrm>
        <a:prstGeom prst="roundRect">
          <a:avLst/>
        </a:prstGeom>
        <a:solidFill>
          <a:srgbClr val="48B4AB"/>
        </a:solidFill>
        <a:ln w="12700" cap="flat" cmpd="sng" algn="ctr">
          <a:solidFill>
            <a:schemeClr val="bg2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700" kern="1200"/>
            <a:t>Strategi og styring</a:t>
          </a:r>
        </a:p>
      </dsp:txBody>
      <dsp:txXfrm>
        <a:off x="5471671" y="1216130"/>
        <a:ext cx="1572011" cy="745666"/>
      </dsp:txXfrm>
    </dsp:sp>
    <dsp:sp modelId="{3B653C36-3C68-4355-8DDC-3B2200DB43C7}">
      <dsp:nvSpPr>
        <dsp:cNvPr id="0" name=""/>
        <dsp:cNvSpPr/>
      </dsp:nvSpPr>
      <dsp:spPr>
        <a:xfrm>
          <a:off x="3431577" y="2349201"/>
          <a:ext cx="1652689" cy="826344"/>
        </a:xfrm>
        <a:prstGeom prst="roundRect">
          <a:avLst/>
        </a:prstGeom>
        <a:solidFill>
          <a:srgbClr val="48B4AB"/>
        </a:solidFill>
        <a:ln w="12700" cap="flat" cmpd="sng" algn="ctr">
          <a:solidFill>
            <a:schemeClr val="bg2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700" kern="1200" dirty="0"/>
            <a:t>Innbyggjarservice</a:t>
          </a:r>
        </a:p>
      </dsp:txBody>
      <dsp:txXfrm>
        <a:off x="3471916" y="2389540"/>
        <a:ext cx="1572011" cy="74566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3F1CCB-EF80-4324-8749-FD1C84CC7E49}">
      <dsp:nvSpPr>
        <dsp:cNvPr id="0" name=""/>
        <dsp:cNvSpPr/>
      </dsp:nvSpPr>
      <dsp:spPr>
        <a:xfrm>
          <a:off x="4940626" y="746092"/>
          <a:ext cx="245353" cy="1974964"/>
        </a:xfrm>
        <a:custGeom>
          <a:avLst/>
          <a:gdLst/>
          <a:ahLst/>
          <a:cxnLst/>
          <a:rect l="0" t="0" r="0" b="0"/>
          <a:pathLst>
            <a:path>
              <a:moveTo>
                <a:pt x="245353" y="0"/>
              </a:moveTo>
              <a:lnTo>
                <a:pt x="245353" y="1974964"/>
              </a:lnTo>
              <a:lnTo>
                <a:pt x="0" y="1974964"/>
              </a:lnTo>
            </a:path>
          </a:pathLst>
        </a:custGeom>
        <a:noFill/>
        <a:ln w="12700" cap="flat" cmpd="sng" algn="ctr">
          <a:solidFill>
            <a:schemeClr val="bg2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04C0059-9017-4234-A2ED-60EDB483ADEA}">
      <dsp:nvSpPr>
        <dsp:cNvPr id="0" name=""/>
        <dsp:cNvSpPr/>
      </dsp:nvSpPr>
      <dsp:spPr>
        <a:xfrm>
          <a:off x="5185979" y="746092"/>
          <a:ext cx="245353" cy="80155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01554"/>
              </a:lnTo>
              <a:lnTo>
                <a:pt x="245353" y="801554"/>
              </a:lnTo>
            </a:path>
          </a:pathLst>
        </a:custGeom>
        <a:noFill/>
        <a:ln w="12700" cap="flat" cmpd="sng" algn="ctr">
          <a:solidFill>
            <a:schemeClr val="bg2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3AD00D-A8E6-4AE1-A33A-1BEDD73AA503}">
      <dsp:nvSpPr>
        <dsp:cNvPr id="0" name=""/>
        <dsp:cNvSpPr/>
      </dsp:nvSpPr>
      <dsp:spPr>
        <a:xfrm>
          <a:off x="4940626" y="746092"/>
          <a:ext cx="245353" cy="801554"/>
        </a:xfrm>
        <a:custGeom>
          <a:avLst/>
          <a:gdLst/>
          <a:ahLst/>
          <a:cxnLst/>
          <a:rect l="0" t="0" r="0" b="0"/>
          <a:pathLst>
            <a:path>
              <a:moveTo>
                <a:pt x="245353" y="0"/>
              </a:moveTo>
              <a:lnTo>
                <a:pt x="245353" y="801554"/>
              </a:lnTo>
              <a:lnTo>
                <a:pt x="0" y="801554"/>
              </a:lnTo>
            </a:path>
          </a:pathLst>
        </a:custGeom>
        <a:noFill/>
        <a:ln w="12700" cap="flat" cmpd="sng" algn="ctr">
          <a:solidFill>
            <a:schemeClr val="bg2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A7324F0-F221-4797-AEE3-CDB7CD7361EC}">
      <dsp:nvSpPr>
        <dsp:cNvPr id="0" name=""/>
        <dsp:cNvSpPr/>
      </dsp:nvSpPr>
      <dsp:spPr>
        <a:xfrm>
          <a:off x="5185979" y="746092"/>
          <a:ext cx="2890676" cy="277651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02986"/>
              </a:lnTo>
              <a:lnTo>
                <a:pt x="2890676" y="2602986"/>
              </a:lnTo>
              <a:lnTo>
                <a:pt x="2890676" y="2776518"/>
              </a:lnTo>
            </a:path>
          </a:pathLst>
        </a:custGeom>
        <a:noFill/>
        <a:ln w="12700" cap="flat" cmpd="sng" algn="ctr">
          <a:solidFill>
            <a:schemeClr val="bg2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0997DB-627C-4D49-B4BC-15593C08FF52}">
      <dsp:nvSpPr>
        <dsp:cNvPr id="0" name=""/>
        <dsp:cNvSpPr/>
      </dsp:nvSpPr>
      <dsp:spPr>
        <a:xfrm>
          <a:off x="5185979" y="746092"/>
          <a:ext cx="963558" cy="277651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02986"/>
              </a:lnTo>
              <a:lnTo>
                <a:pt x="963558" y="2602986"/>
              </a:lnTo>
              <a:lnTo>
                <a:pt x="963558" y="2776518"/>
              </a:lnTo>
            </a:path>
          </a:pathLst>
        </a:custGeom>
        <a:noFill/>
        <a:ln w="12700" cap="flat" cmpd="sng" algn="ctr">
          <a:solidFill>
            <a:schemeClr val="bg2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52D33EC-AF11-4EE5-B75B-3C07872622D4}">
      <dsp:nvSpPr>
        <dsp:cNvPr id="0" name=""/>
        <dsp:cNvSpPr/>
      </dsp:nvSpPr>
      <dsp:spPr>
        <a:xfrm>
          <a:off x="4222420" y="746092"/>
          <a:ext cx="963558" cy="2776518"/>
        </a:xfrm>
        <a:custGeom>
          <a:avLst/>
          <a:gdLst/>
          <a:ahLst/>
          <a:cxnLst/>
          <a:rect l="0" t="0" r="0" b="0"/>
          <a:pathLst>
            <a:path>
              <a:moveTo>
                <a:pt x="963558" y="0"/>
              </a:moveTo>
              <a:lnTo>
                <a:pt x="963558" y="2602986"/>
              </a:lnTo>
              <a:lnTo>
                <a:pt x="0" y="2602986"/>
              </a:lnTo>
              <a:lnTo>
                <a:pt x="0" y="2776518"/>
              </a:lnTo>
            </a:path>
          </a:pathLst>
        </a:custGeom>
        <a:noFill/>
        <a:ln w="12700" cap="flat" cmpd="sng" algn="ctr">
          <a:solidFill>
            <a:schemeClr val="bg2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28A1C52-53C3-4801-BDF0-0F9698131DB2}">
      <dsp:nvSpPr>
        <dsp:cNvPr id="0" name=""/>
        <dsp:cNvSpPr/>
      </dsp:nvSpPr>
      <dsp:spPr>
        <a:xfrm>
          <a:off x="2295302" y="746092"/>
          <a:ext cx="2890676" cy="2776518"/>
        </a:xfrm>
        <a:custGeom>
          <a:avLst/>
          <a:gdLst/>
          <a:ahLst/>
          <a:cxnLst/>
          <a:rect l="0" t="0" r="0" b="0"/>
          <a:pathLst>
            <a:path>
              <a:moveTo>
                <a:pt x="2890676" y="0"/>
              </a:moveTo>
              <a:lnTo>
                <a:pt x="2890676" y="2602986"/>
              </a:lnTo>
              <a:lnTo>
                <a:pt x="0" y="2602986"/>
              </a:lnTo>
              <a:lnTo>
                <a:pt x="0" y="2776518"/>
              </a:lnTo>
            </a:path>
          </a:pathLst>
        </a:custGeom>
        <a:noFill/>
        <a:ln w="12700" cap="flat" cmpd="sng" algn="ctr">
          <a:solidFill>
            <a:schemeClr val="bg2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020C889-30DD-421E-88A4-1D22FC3C0CFC}">
      <dsp:nvSpPr>
        <dsp:cNvPr id="0" name=""/>
        <dsp:cNvSpPr/>
      </dsp:nvSpPr>
      <dsp:spPr>
        <a:xfrm>
          <a:off x="4467773" y="2381"/>
          <a:ext cx="1436411" cy="743710"/>
        </a:xfrm>
        <a:prstGeom prst="roundRect">
          <a:avLst/>
        </a:prstGeom>
        <a:solidFill>
          <a:srgbClr val="48B4AB"/>
        </a:solidFill>
        <a:ln w="12700" cap="flat" cmpd="sng" algn="ctr">
          <a:solidFill>
            <a:schemeClr val="bg2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104946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400" kern="1200"/>
            <a:t>Rådmann</a:t>
          </a:r>
        </a:p>
      </dsp:txBody>
      <dsp:txXfrm>
        <a:off x="4504078" y="38686"/>
        <a:ext cx="1363801" cy="671100"/>
      </dsp:txXfrm>
    </dsp:sp>
    <dsp:sp modelId="{282AFC8C-F15D-47EE-ACFA-61098CCDF5ED}">
      <dsp:nvSpPr>
        <dsp:cNvPr id="0" name=""/>
        <dsp:cNvSpPr/>
      </dsp:nvSpPr>
      <dsp:spPr>
        <a:xfrm>
          <a:off x="4755055" y="580823"/>
          <a:ext cx="1292770" cy="247903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bg2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7620" rIns="30480" bIns="7620" numCol="1" spcCol="1270" anchor="ctr" anchorCtr="0">
          <a:noAutofit/>
        </a:bodyPr>
        <a:lstStyle/>
        <a:p>
          <a:pPr marL="0" lvl="0" indent="0" algn="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200" kern="1200"/>
            <a:t>Arild M. Steine</a:t>
          </a:r>
        </a:p>
      </dsp:txBody>
      <dsp:txXfrm>
        <a:off x="4767157" y="592925"/>
        <a:ext cx="1268566" cy="223699"/>
      </dsp:txXfrm>
    </dsp:sp>
    <dsp:sp modelId="{92667F14-5374-49C8-8643-93A651FC896F}">
      <dsp:nvSpPr>
        <dsp:cNvPr id="0" name=""/>
        <dsp:cNvSpPr/>
      </dsp:nvSpPr>
      <dsp:spPr>
        <a:xfrm>
          <a:off x="1577096" y="3522611"/>
          <a:ext cx="1436411" cy="743710"/>
        </a:xfrm>
        <a:prstGeom prst="roundRect">
          <a:avLst/>
        </a:prstGeom>
        <a:solidFill>
          <a:srgbClr val="48B4AB"/>
        </a:solidFill>
        <a:ln w="12700" cap="flat" cmpd="sng" algn="ctr">
          <a:solidFill>
            <a:schemeClr val="bg2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104946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400" kern="1200"/>
            <a:t>Oppvekst</a:t>
          </a:r>
        </a:p>
      </dsp:txBody>
      <dsp:txXfrm>
        <a:off x="1613401" y="3558916"/>
        <a:ext cx="1363801" cy="671100"/>
      </dsp:txXfrm>
    </dsp:sp>
    <dsp:sp modelId="{664A987A-ACB6-4A0E-B88D-5663148E51B3}">
      <dsp:nvSpPr>
        <dsp:cNvPr id="0" name=""/>
        <dsp:cNvSpPr/>
      </dsp:nvSpPr>
      <dsp:spPr>
        <a:xfrm>
          <a:off x="1864378" y="4101052"/>
          <a:ext cx="1292770" cy="247903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bg2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7620" rIns="30480" bIns="7620" numCol="1" spcCol="1270" anchor="ctr" anchorCtr="0">
          <a:noAutofit/>
        </a:bodyPr>
        <a:lstStyle/>
        <a:p>
          <a:pPr marL="0" lvl="0" indent="0" algn="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200" kern="1200" dirty="0"/>
            <a:t>Kjersti Nordanger</a:t>
          </a:r>
        </a:p>
      </dsp:txBody>
      <dsp:txXfrm>
        <a:off x="1876480" y="4113154"/>
        <a:ext cx="1268566" cy="223699"/>
      </dsp:txXfrm>
    </dsp:sp>
    <dsp:sp modelId="{D73ABA7C-C041-4192-A28F-C7EA56FA8BF4}">
      <dsp:nvSpPr>
        <dsp:cNvPr id="0" name=""/>
        <dsp:cNvSpPr/>
      </dsp:nvSpPr>
      <dsp:spPr>
        <a:xfrm>
          <a:off x="3504214" y="3522611"/>
          <a:ext cx="1436411" cy="743710"/>
        </a:xfrm>
        <a:prstGeom prst="roundRect">
          <a:avLst/>
        </a:prstGeom>
        <a:solidFill>
          <a:srgbClr val="48B4AB"/>
        </a:solidFill>
        <a:ln w="12700" cap="flat" cmpd="sng" algn="ctr">
          <a:solidFill>
            <a:schemeClr val="bg2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104946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400" kern="1200"/>
            <a:t>Helse og omsorg</a:t>
          </a:r>
        </a:p>
      </dsp:txBody>
      <dsp:txXfrm>
        <a:off x="3540519" y="3558916"/>
        <a:ext cx="1363801" cy="671100"/>
      </dsp:txXfrm>
    </dsp:sp>
    <dsp:sp modelId="{44716C3B-7E29-4902-A096-FA837A36EAB1}">
      <dsp:nvSpPr>
        <dsp:cNvPr id="0" name=""/>
        <dsp:cNvSpPr/>
      </dsp:nvSpPr>
      <dsp:spPr>
        <a:xfrm>
          <a:off x="3791496" y="4101052"/>
          <a:ext cx="1292770" cy="247903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bg2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7620" rIns="30480" bIns="7620" numCol="1" spcCol="1270" anchor="ctr" anchorCtr="0">
          <a:noAutofit/>
        </a:bodyPr>
        <a:lstStyle/>
        <a:p>
          <a:pPr marL="0" lvl="0" indent="0" algn="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200" kern="1200"/>
            <a:t>Kjersti Nordanger</a:t>
          </a:r>
        </a:p>
      </dsp:txBody>
      <dsp:txXfrm>
        <a:off x="3803598" y="4113154"/>
        <a:ext cx="1268566" cy="223699"/>
      </dsp:txXfrm>
    </dsp:sp>
    <dsp:sp modelId="{10BCA7C2-CE23-41AD-808C-26C303D30463}">
      <dsp:nvSpPr>
        <dsp:cNvPr id="0" name=""/>
        <dsp:cNvSpPr/>
      </dsp:nvSpPr>
      <dsp:spPr>
        <a:xfrm>
          <a:off x="5431332" y="3522611"/>
          <a:ext cx="1436411" cy="743710"/>
        </a:xfrm>
        <a:prstGeom prst="roundRect">
          <a:avLst/>
        </a:prstGeom>
        <a:solidFill>
          <a:srgbClr val="48B4AB"/>
        </a:solidFill>
        <a:ln w="12700" cap="flat" cmpd="sng" algn="ctr">
          <a:solidFill>
            <a:schemeClr val="bg2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104946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400" kern="1200"/>
            <a:t>Kultur og fritid</a:t>
          </a:r>
        </a:p>
      </dsp:txBody>
      <dsp:txXfrm>
        <a:off x="5467637" y="3558916"/>
        <a:ext cx="1363801" cy="671100"/>
      </dsp:txXfrm>
    </dsp:sp>
    <dsp:sp modelId="{0253E433-FEA9-4497-824C-C72D0EECA0E0}">
      <dsp:nvSpPr>
        <dsp:cNvPr id="0" name=""/>
        <dsp:cNvSpPr/>
      </dsp:nvSpPr>
      <dsp:spPr>
        <a:xfrm>
          <a:off x="5718614" y="4101052"/>
          <a:ext cx="1292770" cy="247903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bg2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7620" rIns="30480" bIns="7620" numCol="1" spcCol="1270" anchor="ctr" anchorCtr="0">
          <a:noAutofit/>
        </a:bodyPr>
        <a:lstStyle/>
        <a:p>
          <a:pPr marL="0" lvl="0" indent="0" algn="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200" kern="1200" dirty="0"/>
            <a:t>Trude Storheim</a:t>
          </a:r>
        </a:p>
      </dsp:txBody>
      <dsp:txXfrm>
        <a:off x="5730716" y="4113154"/>
        <a:ext cx="1268566" cy="223699"/>
      </dsp:txXfrm>
    </dsp:sp>
    <dsp:sp modelId="{11A4A503-47FF-4CAC-8831-C08469431266}">
      <dsp:nvSpPr>
        <dsp:cNvPr id="0" name=""/>
        <dsp:cNvSpPr/>
      </dsp:nvSpPr>
      <dsp:spPr>
        <a:xfrm>
          <a:off x="7358450" y="3522611"/>
          <a:ext cx="1436411" cy="743710"/>
        </a:xfrm>
        <a:prstGeom prst="roundRect">
          <a:avLst/>
        </a:prstGeom>
        <a:solidFill>
          <a:srgbClr val="48B4AB"/>
        </a:solidFill>
        <a:ln w="12700" cap="flat" cmpd="sng" algn="ctr">
          <a:solidFill>
            <a:schemeClr val="bg2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104946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400" kern="1200"/>
            <a:t>Teknisk</a:t>
          </a:r>
        </a:p>
      </dsp:txBody>
      <dsp:txXfrm>
        <a:off x="7394755" y="3558916"/>
        <a:ext cx="1363801" cy="671100"/>
      </dsp:txXfrm>
    </dsp:sp>
    <dsp:sp modelId="{1EACA858-DC3C-4AB7-8ECF-34760F2C8BCE}">
      <dsp:nvSpPr>
        <dsp:cNvPr id="0" name=""/>
        <dsp:cNvSpPr/>
      </dsp:nvSpPr>
      <dsp:spPr>
        <a:xfrm>
          <a:off x="7645732" y="4101052"/>
          <a:ext cx="1292770" cy="247903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bg2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7620" rIns="30480" bIns="7620" numCol="1" spcCol="1270" anchor="ctr" anchorCtr="0">
          <a:noAutofit/>
        </a:bodyPr>
        <a:lstStyle/>
        <a:p>
          <a:pPr marL="0" lvl="0" indent="0" algn="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200" kern="1200" dirty="0"/>
            <a:t>Hans Erik Ringkjøb</a:t>
          </a:r>
        </a:p>
      </dsp:txBody>
      <dsp:txXfrm>
        <a:off x="7657834" y="4113154"/>
        <a:ext cx="1268566" cy="223699"/>
      </dsp:txXfrm>
    </dsp:sp>
    <dsp:sp modelId="{7BA7D04D-E38D-475B-AABE-9DA52E7C4BCF}">
      <dsp:nvSpPr>
        <dsp:cNvPr id="0" name=""/>
        <dsp:cNvSpPr/>
      </dsp:nvSpPr>
      <dsp:spPr>
        <a:xfrm>
          <a:off x="3504214" y="1175791"/>
          <a:ext cx="1436411" cy="743710"/>
        </a:xfrm>
        <a:prstGeom prst="roundRect">
          <a:avLst/>
        </a:prstGeom>
        <a:solidFill>
          <a:srgbClr val="48B4AB"/>
        </a:solidFill>
        <a:ln w="12700" cap="flat" cmpd="sng" algn="ctr">
          <a:solidFill>
            <a:schemeClr val="bg2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104946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400" kern="1200"/>
            <a:t>HR og innovasjon</a:t>
          </a:r>
        </a:p>
      </dsp:txBody>
      <dsp:txXfrm>
        <a:off x="3540519" y="1212096"/>
        <a:ext cx="1363801" cy="671100"/>
      </dsp:txXfrm>
    </dsp:sp>
    <dsp:sp modelId="{9D7B8EDC-9FE3-4956-9D30-E0266EC87789}">
      <dsp:nvSpPr>
        <dsp:cNvPr id="0" name=""/>
        <dsp:cNvSpPr/>
      </dsp:nvSpPr>
      <dsp:spPr>
        <a:xfrm>
          <a:off x="3791496" y="1754233"/>
          <a:ext cx="1292770" cy="247903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bg2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7620" rIns="30480" bIns="7620" numCol="1" spcCol="1270" anchor="ctr" anchorCtr="0">
          <a:noAutofit/>
        </a:bodyPr>
        <a:lstStyle/>
        <a:p>
          <a:pPr marL="0" lvl="0" indent="0" algn="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200" kern="1200"/>
            <a:t>Mette Matthiessen</a:t>
          </a:r>
        </a:p>
      </dsp:txBody>
      <dsp:txXfrm>
        <a:off x="3803598" y="1766335"/>
        <a:ext cx="1268566" cy="223699"/>
      </dsp:txXfrm>
    </dsp:sp>
    <dsp:sp modelId="{916F4B7D-7FCE-4690-8BEC-83E73E4AD4D6}">
      <dsp:nvSpPr>
        <dsp:cNvPr id="0" name=""/>
        <dsp:cNvSpPr/>
      </dsp:nvSpPr>
      <dsp:spPr>
        <a:xfrm>
          <a:off x="5431332" y="1175791"/>
          <a:ext cx="1436411" cy="743710"/>
        </a:xfrm>
        <a:prstGeom prst="roundRect">
          <a:avLst/>
        </a:prstGeom>
        <a:solidFill>
          <a:srgbClr val="48B4AB"/>
        </a:solidFill>
        <a:ln w="12700" cap="flat" cmpd="sng" algn="ctr">
          <a:solidFill>
            <a:schemeClr val="bg2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104946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400" kern="1200"/>
            <a:t>Strategi og styring</a:t>
          </a:r>
        </a:p>
      </dsp:txBody>
      <dsp:txXfrm>
        <a:off x="5467637" y="1212096"/>
        <a:ext cx="1363801" cy="671100"/>
      </dsp:txXfrm>
    </dsp:sp>
    <dsp:sp modelId="{417E207D-41FD-432E-9EEF-A43E284A00C0}">
      <dsp:nvSpPr>
        <dsp:cNvPr id="0" name=""/>
        <dsp:cNvSpPr/>
      </dsp:nvSpPr>
      <dsp:spPr>
        <a:xfrm>
          <a:off x="5718614" y="1754233"/>
          <a:ext cx="1292770" cy="247903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bg2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7620" rIns="30480" bIns="7620" numCol="1" spcCol="1270" anchor="ctr" anchorCtr="0">
          <a:noAutofit/>
        </a:bodyPr>
        <a:lstStyle/>
        <a:p>
          <a:pPr marL="0" lvl="0" indent="0" algn="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200" kern="1200"/>
            <a:t>Liv Myklebust</a:t>
          </a:r>
        </a:p>
      </dsp:txBody>
      <dsp:txXfrm>
        <a:off x="5730716" y="1766335"/>
        <a:ext cx="1268566" cy="223699"/>
      </dsp:txXfrm>
    </dsp:sp>
    <dsp:sp modelId="{D25AF130-990A-48FC-B4AD-7732002E26A7}">
      <dsp:nvSpPr>
        <dsp:cNvPr id="0" name=""/>
        <dsp:cNvSpPr/>
      </dsp:nvSpPr>
      <dsp:spPr>
        <a:xfrm>
          <a:off x="3504214" y="2349201"/>
          <a:ext cx="1436411" cy="743710"/>
        </a:xfrm>
        <a:prstGeom prst="roundRect">
          <a:avLst/>
        </a:prstGeom>
        <a:solidFill>
          <a:srgbClr val="48B4AB"/>
        </a:solidFill>
        <a:ln w="12700" cap="flat" cmpd="sng" algn="ctr">
          <a:solidFill>
            <a:schemeClr val="bg2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104946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400" kern="1200" dirty="0"/>
            <a:t>Innbyggjarservice</a:t>
          </a:r>
        </a:p>
      </dsp:txBody>
      <dsp:txXfrm>
        <a:off x="3540519" y="2385506"/>
        <a:ext cx="1363801" cy="671100"/>
      </dsp:txXfrm>
    </dsp:sp>
    <dsp:sp modelId="{CA229503-1C03-4867-ABC6-26911F5D4108}">
      <dsp:nvSpPr>
        <dsp:cNvPr id="0" name=""/>
        <dsp:cNvSpPr/>
      </dsp:nvSpPr>
      <dsp:spPr>
        <a:xfrm>
          <a:off x="3791496" y="2927642"/>
          <a:ext cx="1292770" cy="247903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bg2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7620" rIns="30480" bIns="7620" numCol="1" spcCol="1270" anchor="ctr" anchorCtr="0">
          <a:noAutofit/>
        </a:bodyPr>
        <a:lstStyle/>
        <a:p>
          <a:pPr marL="0" lvl="0" indent="0" algn="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200" kern="1200"/>
            <a:t>Tor H. Halvorsen</a:t>
          </a:r>
        </a:p>
      </dsp:txBody>
      <dsp:txXfrm>
        <a:off x="3803598" y="2939744"/>
        <a:ext cx="1268566" cy="22369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52D33EC-AF11-4EE5-B75B-3C07872622D4}">
      <dsp:nvSpPr>
        <dsp:cNvPr id="0" name=""/>
        <dsp:cNvSpPr/>
      </dsp:nvSpPr>
      <dsp:spPr>
        <a:xfrm>
          <a:off x="5271230" y="1308893"/>
          <a:ext cx="1694057" cy="75546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50373"/>
              </a:lnTo>
              <a:lnTo>
                <a:pt x="1694057" y="450373"/>
              </a:lnTo>
              <a:lnTo>
                <a:pt x="1694057" y="755465"/>
              </a:lnTo>
            </a:path>
          </a:pathLst>
        </a:custGeom>
        <a:noFill/>
        <a:ln w="12700" cap="flat" cmpd="sng" algn="ctr">
          <a:solidFill>
            <a:schemeClr val="bg2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28A1C52-53C3-4801-BDF0-0F9698131DB2}">
      <dsp:nvSpPr>
        <dsp:cNvPr id="0" name=""/>
        <dsp:cNvSpPr/>
      </dsp:nvSpPr>
      <dsp:spPr>
        <a:xfrm>
          <a:off x="3577172" y="1308893"/>
          <a:ext cx="1694057" cy="755465"/>
        </a:xfrm>
        <a:custGeom>
          <a:avLst/>
          <a:gdLst/>
          <a:ahLst/>
          <a:cxnLst/>
          <a:rect l="0" t="0" r="0" b="0"/>
          <a:pathLst>
            <a:path>
              <a:moveTo>
                <a:pt x="1694057" y="0"/>
              </a:moveTo>
              <a:lnTo>
                <a:pt x="1694057" y="450373"/>
              </a:lnTo>
              <a:lnTo>
                <a:pt x="0" y="450373"/>
              </a:lnTo>
              <a:lnTo>
                <a:pt x="0" y="755465"/>
              </a:lnTo>
            </a:path>
          </a:pathLst>
        </a:custGeom>
        <a:noFill/>
        <a:ln w="12700" cap="flat" cmpd="sng" algn="ctr">
          <a:solidFill>
            <a:schemeClr val="bg2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020C889-30DD-421E-88A4-1D22FC3C0CFC}">
      <dsp:nvSpPr>
        <dsp:cNvPr id="0" name=""/>
        <dsp:cNvSpPr/>
      </dsp:nvSpPr>
      <dsp:spPr>
        <a:xfrm>
          <a:off x="4008533" y="1357"/>
          <a:ext cx="2525392" cy="1307536"/>
        </a:xfrm>
        <a:prstGeom prst="roundRect">
          <a:avLst/>
        </a:prstGeom>
        <a:solidFill>
          <a:srgbClr val="48B4AB"/>
        </a:solidFill>
        <a:ln w="12700" cap="flat" cmpd="sng" algn="ctr">
          <a:solidFill>
            <a:schemeClr val="bg2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84508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800" kern="1200" dirty="0"/>
            <a:t>Strategi og styring</a:t>
          </a:r>
        </a:p>
      </dsp:txBody>
      <dsp:txXfrm>
        <a:off x="4072362" y="65186"/>
        <a:ext cx="2397734" cy="1179878"/>
      </dsp:txXfrm>
    </dsp:sp>
    <dsp:sp modelId="{282AFC8C-F15D-47EE-ACFA-61098CCDF5ED}">
      <dsp:nvSpPr>
        <dsp:cNvPr id="0" name=""/>
        <dsp:cNvSpPr/>
      </dsp:nvSpPr>
      <dsp:spPr>
        <a:xfrm>
          <a:off x="4513612" y="1018330"/>
          <a:ext cx="2272853" cy="435845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bg2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8890" rIns="35560" bIns="8890" numCol="1" spcCol="1270" anchor="ctr" anchorCtr="0">
          <a:noAutofit/>
        </a:bodyPr>
        <a:lstStyle/>
        <a:p>
          <a:pPr marL="0" lvl="0" indent="0" algn="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400" kern="1200"/>
            <a:t>Liv Myklebust</a:t>
          </a:r>
        </a:p>
      </dsp:txBody>
      <dsp:txXfrm>
        <a:off x="4534888" y="1039606"/>
        <a:ext cx="2230301" cy="393293"/>
      </dsp:txXfrm>
    </dsp:sp>
    <dsp:sp modelId="{92667F14-5374-49C8-8643-93A651FC896F}">
      <dsp:nvSpPr>
        <dsp:cNvPr id="0" name=""/>
        <dsp:cNvSpPr/>
      </dsp:nvSpPr>
      <dsp:spPr>
        <a:xfrm>
          <a:off x="2314476" y="2064359"/>
          <a:ext cx="2525392" cy="1307536"/>
        </a:xfrm>
        <a:prstGeom prst="roundRect">
          <a:avLst/>
        </a:prstGeom>
        <a:solidFill>
          <a:srgbClr val="48B4AB"/>
        </a:solidFill>
        <a:ln w="12700" cap="flat" cmpd="sng" algn="ctr">
          <a:solidFill>
            <a:schemeClr val="bg2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84508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800" kern="1200"/>
            <a:t>Økonomi</a:t>
          </a:r>
        </a:p>
      </dsp:txBody>
      <dsp:txXfrm>
        <a:off x="2378305" y="2128188"/>
        <a:ext cx="2397734" cy="1179878"/>
      </dsp:txXfrm>
    </dsp:sp>
    <dsp:sp modelId="{664A987A-ACB6-4A0E-B88D-5663148E51B3}">
      <dsp:nvSpPr>
        <dsp:cNvPr id="0" name=""/>
        <dsp:cNvSpPr/>
      </dsp:nvSpPr>
      <dsp:spPr>
        <a:xfrm>
          <a:off x="2819554" y="3081332"/>
          <a:ext cx="2272853" cy="435845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bg2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8890" rIns="35560" bIns="8890" numCol="1" spcCol="1270" anchor="ctr" anchorCtr="0">
          <a:noAutofit/>
        </a:bodyPr>
        <a:lstStyle/>
        <a:p>
          <a:pPr marL="0" lvl="0" indent="0" algn="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400" kern="1200" dirty="0"/>
            <a:t>Nils Petter Bere</a:t>
          </a:r>
        </a:p>
      </dsp:txBody>
      <dsp:txXfrm>
        <a:off x="2840830" y="3102608"/>
        <a:ext cx="2230301" cy="393293"/>
      </dsp:txXfrm>
    </dsp:sp>
    <dsp:sp modelId="{D73ABA7C-C041-4192-A28F-C7EA56FA8BF4}">
      <dsp:nvSpPr>
        <dsp:cNvPr id="0" name=""/>
        <dsp:cNvSpPr/>
      </dsp:nvSpPr>
      <dsp:spPr>
        <a:xfrm>
          <a:off x="5702591" y="2064359"/>
          <a:ext cx="2525392" cy="1307536"/>
        </a:xfrm>
        <a:prstGeom prst="roundRect">
          <a:avLst/>
        </a:prstGeom>
        <a:solidFill>
          <a:srgbClr val="48B4AB"/>
        </a:solidFill>
        <a:ln w="12700" cap="flat" cmpd="sng" algn="ctr">
          <a:solidFill>
            <a:schemeClr val="bg2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84508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800" kern="1200"/>
            <a:t>Styring og analyse</a:t>
          </a:r>
        </a:p>
      </dsp:txBody>
      <dsp:txXfrm>
        <a:off x="5766420" y="2128188"/>
        <a:ext cx="2397734" cy="1179878"/>
      </dsp:txXfrm>
    </dsp:sp>
    <dsp:sp modelId="{44716C3B-7E29-4902-A096-FA837A36EAB1}">
      <dsp:nvSpPr>
        <dsp:cNvPr id="0" name=""/>
        <dsp:cNvSpPr/>
      </dsp:nvSpPr>
      <dsp:spPr>
        <a:xfrm>
          <a:off x="6207670" y="3081332"/>
          <a:ext cx="2272853" cy="435845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bg2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8890" rIns="35560" bIns="8890" numCol="1" spcCol="1270" anchor="ctr" anchorCtr="0">
          <a:noAutofit/>
        </a:bodyPr>
        <a:lstStyle/>
        <a:p>
          <a:pPr marL="0" lvl="0" indent="0" algn="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400" kern="1200"/>
            <a:t>Ingvild Bogetvedt</a:t>
          </a:r>
        </a:p>
      </dsp:txBody>
      <dsp:txXfrm>
        <a:off x="6228946" y="3102608"/>
        <a:ext cx="2230301" cy="39329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4224912-97EC-4029-9CA8-E613EBDE9442}">
      <dsp:nvSpPr>
        <dsp:cNvPr id="0" name=""/>
        <dsp:cNvSpPr/>
      </dsp:nvSpPr>
      <dsp:spPr>
        <a:xfrm>
          <a:off x="5163666" y="974804"/>
          <a:ext cx="1262917" cy="56319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5752"/>
              </a:lnTo>
              <a:lnTo>
                <a:pt x="1262917" y="335752"/>
              </a:lnTo>
              <a:lnTo>
                <a:pt x="1262917" y="56319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28A1C52-53C3-4801-BDF0-0F9698131DB2}">
      <dsp:nvSpPr>
        <dsp:cNvPr id="0" name=""/>
        <dsp:cNvSpPr/>
      </dsp:nvSpPr>
      <dsp:spPr>
        <a:xfrm>
          <a:off x="3900749" y="974804"/>
          <a:ext cx="1262917" cy="563198"/>
        </a:xfrm>
        <a:custGeom>
          <a:avLst/>
          <a:gdLst/>
          <a:ahLst/>
          <a:cxnLst/>
          <a:rect l="0" t="0" r="0" b="0"/>
          <a:pathLst>
            <a:path>
              <a:moveTo>
                <a:pt x="1262917" y="0"/>
              </a:moveTo>
              <a:lnTo>
                <a:pt x="1262917" y="335752"/>
              </a:lnTo>
              <a:lnTo>
                <a:pt x="0" y="335752"/>
              </a:lnTo>
              <a:lnTo>
                <a:pt x="0" y="563198"/>
              </a:lnTo>
            </a:path>
          </a:pathLst>
        </a:custGeom>
        <a:noFill/>
        <a:ln w="12700" cap="flat" cmpd="sng" algn="ctr">
          <a:solidFill>
            <a:schemeClr val="bg2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020C889-30DD-421E-88A4-1D22FC3C0CFC}">
      <dsp:nvSpPr>
        <dsp:cNvPr id="0" name=""/>
        <dsp:cNvSpPr/>
      </dsp:nvSpPr>
      <dsp:spPr>
        <a:xfrm>
          <a:off x="4222328" y="38"/>
          <a:ext cx="1882675" cy="974766"/>
        </a:xfrm>
        <a:prstGeom prst="roundRect">
          <a:avLst/>
        </a:prstGeom>
        <a:solidFill>
          <a:srgbClr val="48B4AB"/>
        </a:solidFill>
        <a:ln w="12700" cap="flat" cmpd="sng" algn="ctr">
          <a:solidFill>
            <a:schemeClr val="bg2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3755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600" kern="1200" dirty="0">
              <a:latin typeface="+mn-lt"/>
            </a:rPr>
            <a:t>Innbyggjarservice</a:t>
          </a:r>
        </a:p>
      </dsp:txBody>
      <dsp:txXfrm>
        <a:off x="4269912" y="47622"/>
        <a:ext cx="1787507" cy="879598"/>
      </dsp:txXfrm>
    </dsp:sp>
    <dsp:sp modelId="{282AFC8C-F15D-47EE-ACFA-61098CCDF5ED}">
      <dsp:nvSpPr>
        <dsp:cNvPr id="0" name=""/>
        <dsp:cNvSpPr/>
      </dsp:nvSpPr>
      <dsp:spPr>
        <a:xfrm>
          <a:off x="4598863" y="758190"/>
          <a:ext cx="1694408" cy="324922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bg2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7620" rIns="30480" bIns="7620" numCol="1" spcCol="1270" anchor="ctr" anchorCtr="0">
          <a:noAutofit/>
        </a:bodyPr>
        <a:lstStyle/>
        <a:p>
          <a:pPr marL="0" lvl="0" indent="0" algn="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200" kern="1200">
              <a:latin typeface="+mn-lt"/>
            </a:rPr>
            <a:t>Tor H. Halvorsen</a:t>
          </a:r>
        </a:p>
      </dsp:txBody>
      <dsp:txXfrm>
        <a:off x="4614724" y="774051"/>
        <a:ext cx="1662686" cy="293200"/>
      </dsp:txXfrm>
    </dsp:sp>
    <dsp:sp modelId="{92667F14-5374-49C8-8643-93A651FC896F}">
      <dsp:nvSpPr>
        <dsp:cNvPr id="0" name=""/>
        <dsp:cNvSpPr/>
      </dsp:nvSpPr>
      <dsp:spPr>
        <a:xfrm>
          <a:off x="2959411" y="1538002"/>
          <a:ext cx="1882675" cy="974766"/>
        </a:xfrm>
        <a:prstGeom prst="roundRect">
          <a:avLst/>
        </a:prstGeom>
        <a:solidFill>
          <a:srgbClr val="48B4AB"/>
        </a:solidFill>
        <a:ln w="12700" cap="flat" cmpd="sng" algn="ctr">
          <a:solidFill>
            <a:schemeClr val="bg2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3755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600" kern="1200">
              <a:latin typeface="+mn-lt"/>
            </a:rPr>
            <a:t>Innbyggjarservice</a:t>
          </a:r>
          <a:endParaRPr lang="nb-NO" sz="1600" kern="1200" dirty="0">
            <a:latin typeface="+mn-lt"/>
          </a:endParaRPr>
        </a:p>
      </dsp:txBody>
      <dsp:txXfrm>
        <a:off x="3006995" y="1585586"/>
        <a:ext cx="1787507" cy="879598"/>
      </dsp:txXfrm>
    </dsp:sp>
    <dsp:sp modelId="{664A987A-ACB6-4A0E-B88D-5663148E51B3}">
      <dsp:nvSpPr>
        <dsp:cNvPr id="0" name=""/>
        <dsp:cNvSpPr/>
      </dsp:nvSpPr>
      <dsp:spPr>
        <a:xfrm>
          <a:off x="3335946" y="2296154"/>
          <a:ext cx="1694408" cy="324922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bg2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7620" rIns="30480" bIns="7620" numCol="1" spcCol="1270" anchor="ctr" anchorCtr="0">
          <a:noAutofit/>
        </a:bodyPr>
        <a:lstStyle/>
        <a:p>
          <a:pPr marL="0" lvl="0" indent="0" algn="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200" kern="1200" dirty="0">
              <a:latin typeface="+mn-lt"/>
            </a:rPr>
            <a:t>Tor H. Halvorsen</a:t>
          </a:r>
        </a:p>
      </dsp:txBody>
      <dsp:txXfrm>
        <a:off x="3351807" y="2312015"/>
        <a:ext cx="1662686" cy="293200"/>
      </dsp:txXfrm>
    </dsp:sp>
    <dsp:sp modelId="{52E8F1D8-D123-4731-BE90-C42FFEB02125}">
      <dsp:nvSpPr>
        <dsp:cNvPr id="0" name=""/>
        <dsp:cNvSpPr/>
      </dsp:nvSpPr>
      <dsp:spPr>
        <a:xfrm>
          <a:off x="5485245" y="1538002"/>
          <a:ext cx="1882675" cy="974766"/>
        </a:xfrm>
        <a:prstGeom prst="roundRect">
          <a:avLst/>
        </a:prstGeom>
        <a:solidFill>
          <a:srgbClr val="48B4AB"/>
        </a:solidFill>
        <a:ln w="12700" cap="flat" cmpd="sng" algn="ctr">
          <a:solidFill>
            <a:schemeClr val="bg2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3755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600" kern="1200">
              <a:latin typeface="+mn-lt"/>
            </a:rPr>
            <a:t>Informasjon</a:t>
          </a:r>
        </a:p>
      </dsp:txBody>
      <dsp:txXfrm>
        <a:off x="5532829" y="1585586"/>
        <a:ext cx="1787507" cy="879598"/>
      </dsp:txXfrm>
    </dsp:sp>
    <dsp:sp modelId="{3ADD2473-B931-4C5F-8688-28DF6CE3053D}">
      <dsp:nvSpPr>
        <dsp:cNvPr id="0" name=""/>
        <dsp:cNvSpPr/>
      </dsp:nvSpPr>
      <dsp:spPr>
        <a:xfrm>
          <a:off x="5861780" y="2296154"/>
          <a:ext cx="1694408" cy="324922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13335" rIns="53340" bIns="13335" numCol="1" spcCol="1270" anchor="ctr" anchorCtr="0">
          <a:noAutofit/>
        </a:bodyPr>
        <a:lstStyle/>
        <a:p>
          <a:pPr marL="0" lvl="0" indent="0" algn="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b-NO" sz="2100" kern="1200">
            <a:latin typeface="+mn-lt"/>
          </a:endParaRPr>
        </a:p>
      </dsp:txBody>
      <dsp:txXfrm>
        <a:off x="5861780" y="2296154"/>
        <a:ext cx="1694408" cy="324922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52D33EC-AF11-4EE5-B75B-3C07872622D4}">
      <dsp:nvSpPr>
        <dsp:cNvPr id="0" name=""/>
        <dsp:cNvSpPr/>
      </dsp:nvSpPr>
      <dsp:spPr>
        <a:xfrm>
          <a:off x="5163666" y="974804"/>
          <a:ext cx="1222242" cy="56319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5752"/>
              </a:lnTo>
              <a:lnTo>
                <a:pt x="1222242" y="335752"/>
              </a:lnTo>
              <a:lnTo>
                <a:pt x="1222242" y="563198"/>
              </a:lnTo>
            </a:path>
          </a:pathLst>
        </a:custGeom>
        <a:noFill/>
        <a:ln w="12700" cap="flat" cmpd="sng" algn="ctr">
          <a:solidFill>
            <a:schemeClr val="bg2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28A1C52-53C3-4801-BDF0-0F9698131DB2}">
      <dsp:nvSpPr>
        <dsp:cNvPr id="0" name=""/>
        <dsp:cNvSpPr/>
      </dsp:nvSpPr>
      <dsp:spPr>
        <a:xfrm>
          <a:off x="3941423" y="974804"/>
          <a:ext cx="1222242" cy="563198"/>
        </a:xfrm>
        <a:custGeom>
          <a:avLst/>
          <a:gdLst/>
          <a:ahLst/>
          <a:cxnLst/>
          <a:rect l="0" t="0" r="0" b="0"/>
          <a:pathLst>
            <a:path>
              <a:moveTo>
                <a:pt x="1222242" y="0"/>
              </a:moveTo>
              <a:lnTo>
                <a:pt x="1222242" y="335752"/>
              </a:lnTo>
              <a:lnTo>
                <a:pt x="0" y="335752"/>
              </a:lnTo>
              <a:lnTo>
                <a:pt x="0" y="563198"/>
              </a:lnTo>
            </a:path>
          </a:pathLst>
        </a:custGeom>
        <a:noFill/>
        <a:ln w="12700" cap="flat" cmpd="sng" algn="ctr">
          <a:solidFill>
            <a:schemeClr val="bg2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020C889-30DD-421E-88A4-1D22FC3C0CFC}">
      <dsp:nvSpPr>
        <dsp:cNvPr id="0" name=""/>
        <dsp:cNvSpPr/>
      </dsp:nvSpPr>
      <dsp:spPr>
        <a:xfrm>
          <a:off x="4222328" y="38"/>
          <a:ext cx="1882675" cy="974766"/>
        </a:xfrm>
        <a:prstGeom prst="roundRect">
          <a:avLst/>
        </a:prstGeom>
        <a:solidFill>
          <a:srgbClr val="48B4AB"/>
        </a:solidFill>
        <a:ln w="12700" cap="flat" cmpd="sng" algn="ctr">
          <a:solidFill>
            <a:schemeClr val="bg2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37550" numCol="1" spcCol="1270" anchor="ctr" anchorCtr="0">
          <a:noAutofit/>
        </a:bodyPr>
        <a:lstStyle/>
        <a:p>
          <a:pPr marL="0" lvl="0" indent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600" b="0" i="0" u="none" strike="noStrike" kern="1200" cap="none" baseline="0" noProof="0" dirty="0">
              <a:solidFill>
                <a:schemeClr val="bg1"/>
              </a:solidFill>
              <a:latin typeface="+mn-lt"/>
              <a:cs typeface="Calibri Light"/>
            </a:rPr>
            <a:t>HR og innovasjon</a:t>
          </a:r>
        </a:p>
      </dsp:txBody>
      <dsp:txXfrm>
        <a:off x="4269912" y="47622"/>
        <a:ext cx="1787507" cy="879598"/>
      </dsp:txXfrm>
    </dsp:sp>
    <dsp:sp modelId="{282AFC8C-F15D-47EE-ACFA-61098CCDF5ED}">
      <dsp:nvSpPr>
        <dsp:cNvPr id="0" name=""/>
        <dsp:cNvSpPr/>
      </dsp:nvSpPr>
      <dsp:spPr>
        <a:xfrm>
          <a:off x="4598863" y="758190"/>
          <a:ext cx="1694408" cy="324922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bg2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7620" rIns="30480" bIns="7620" numCol="1" spcCol="1270" anchor="ctr" anchorCtr="0">
          <a:noAutofit/>
        </a:bodyPr>
        <a:lstStyle/>
        <a:p>
          <a:pPr marL="0" lvl="0" indent="0" algn="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200" kern="1200" dirty="0"/>
            <a:t>Mette Matthiessen</a:t>
          </a:r>
        </a:p>
      </dsp:txBody>
      <dsp:txXfrm>
        <a:off x="4614724" y="774051"/>
        <a:ext cx="1662686" cy="293200"/>
      </dsp:txXfrm>
    </dsp:sp>
    <dsp:sp modelId="{92667F14-5374-49C8-8643-93A651FC896F}">
      <dsp:nvSpPr>
        <dsp:cNvPr id="0" name=""/>
        <dsp:cNvSpPr/>
      </dsp:nvSpPr>
      <dsp:spPr>
        <a:xfrm>
          <a:off x="3000085" y="1538002"/>
          <a:ext cx="1882675" cy="974766"/>
        </a:xfrm>
        <a:prstGeom prst="roundRect">
          <a:avLst/>
        </a:prstGeom>
        <a:solidFill>
          <a:srgbClr val="48B4AB"/>
        </a:solidFill>
        <a:ln w="12700" cap="flat" cmpd="sng" algn="ctr">
          <a:solidFill>
            <a:schemeClr val="bg2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3755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600" kern="1200" dirty="0">
              <a:latin typeface="+mn-lt"/>
            </a:rPr>
            <a:t>HR</a:t>
          </a:r>
        </a:p>
      </dsp:txBody>
      <dsp:txXfrm>
        <a:off x="3047669" y="1585586"/>
        <a:ext cx="1787507" cy="879598"/>
      </dsp:txXfrm>
    </dsp:sp>
    <dsp:sp modelId="{664A987A-ACB6-4A0E-B88D-5663148E51B3}">
      <dsp:nvSpPr>
        <dsp:cNvPr id="0" name=""/>
        <dsp:cNvSpPr/>
      </dsp:nvSpPr>
      <dsp:spPr>
        <a:xfrm>
          <a:off x="3457969" y="2298445"/>
          <a:ext cx="1531711" cy="32034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bg2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7620" rIns="30480" bIns="7620" numCol="1" spcCol="1270" anchor="ctr" anchorCtr="0">
          <a:noAutofit/>
        </a:bodyPr>
        <a:lstStyle/>
        <a:p>
          <a:pPr marL="0" lvl="0" indent="0" algn="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200" kern="1200" dirty="0"/>
            <a:t>Trine Langøen</a:t>
          </a:r>
        </a:p>
      </dsp:txBody>
      <dsp:txXfrm>
        <a:off x="3473607" y="2314083"/>
        <a:ext cx="1500435" cy="289064"/>
      </dsp:txXfrm>
    </dsp:sp>
    <dsp:sp modelId="{D73ABA7C-C041-4192-A28F-C7EA56FA8BF4}">
      <dsp:nvSpPr>
        <dsp:cNvPr id="0" name=""/>
        <dsp:cNvSpPr/>
      </dsp:nvSpPr>
      <dsp:spPr>
        <a:xfrm>
          <a:off x="5444571" y="1538002"/>
          <a:ext cx="1882675" cy="974766"/>
        </a:xfrm>
        <a:prstGeom prst="roundRect">
          <a:avLst/>
        </a:prstGeom>
        <a:solidFill>
          <a:srgbClr val="48B4AB"/>
        </a:solidFill>
        <a:ln w="12700" cap="flat" cmpd="sng" algn="ctr">
          <a:solidFill>
            <a:schemeClr val="bg2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37550" numCol="1" spcCol="1270" anchor="ctr" anchorCtr="0">
          <a:noAutofit/>
        </a:bodyPr>
        <a:lstStyle/>
        <a:p>
          <a:pPr marL="0" lvl="0" indent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600" kern="1200" dirty="0">
              <a:latin typeface="+mn-lt"/>
            </a:rPr>
            <a:t>Digitalisering og IT</a:t>
          </a:r>
        </a:p>
      </dsp:txBody>
      <dsp:txXfrm>
        <a:off x="5492155" y="1585586"/>
        <a:ext cx="1787507" cy="879598"/>
      </dsp:txXfrm>
    </dsp:sp>
    <dsp:sp modelId="{44716C3B-7E29-4902-A096-FA837A36EAB1}">
      <dsp:nvSpPr>
        <dsp:cNvPr id="0" name=""/>
        <dsp:cNvSpPr/>
      </dsp:nvSpPr>
      <dsp:spPr>
        <a:xfrm>
          <a:off x="5821106" y="2296154"/>
          <a:ext cx="1694408" cy="324922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bg2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7620" rIns="30480" bIns="7620" numCol="1" spcCol="1270" anchor="ctr" anchorCtr="0">
          <a:noAutofit/>
        </a:bodyPr>
        <a:lstStyle/>
        <a:p>
          <a:pPr marL="0" lvl="0" indent="0" algn="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200" kern="1200" dirty="0"/>
            <a:t>Trond Arne Myklebust</a:t>
          </a:r>
        </a:p>
      </dsp:txBody>
      <dsp:txXfrm>
        <a:off x="5836967" y="2312015"/>
        <a:ext cx="1662686" cy="29320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6583B83-B5E3-4597-B4BA-F33067C199F9}">
      <dsp:nvSpPr>
        <dsp:cNvPr id="0" name=""/>
        <dsp:cNvSpPr/>
      </dsp:nvSpPr>
      <dsp:spPr>
        <a:xfrm>
          <a:off x="5079656" y="1585746"/>
          <a:ext cx="199522" cy="559343"/>
        </a:xfrm>
        <a:custGeom>
          <a:avLst/>
          <a:gdLst/>
          <a:ahLst/>
          <a:cxnLst/>
          <a:rect l="0" t="0" r="0" b="0"/>
          <a:pathLst>
            <a:path>
              <a:moveTo>
                <a:pt x="199522" y="0"/>
              </a:moveTo>
              <a:lnTo>
                <a:pt x="199522" y="559343"/>
              </a:lnTo>
              <a:lnTo>
                <a:pt x="0" y="559343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DF9CFBC-18BA-4276-A2B6-B9F5CB6B4761}">
      <dsp:nvSpPr>
        <dsp:cNvPr id="0" name=""/>
        <dsp:cNvSpPr/>
      </dsp:nvSpPr>
      <dsp:spPr>
        <a:xfrm>
          <a:off x="5279178" y="1585746"/>
          <a:ext cx="4571237" cy="10822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69081"/>
              </a:lnTo>
              <a:lnTo>
                <a:pt x="4571237" y="969081"/>
              </a:lnTo>
              <a:lnTo>
                <a:pt x="4571237" y="1082299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3892713-C52F-4A4B-9294-DE243767E2E4}">
      <dsp:nvSpPr>
        <dsp:cNvPr id="0" name=""/>
        <dsp:cNvSpPr/>
      </dsp:nvSpPr>
      <dsp:spPr>
        <a:xfrm>
          <a:off x="5279178" y="1585746"/>
          <a:ext cx="3313933" cy="10822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69081"/>
              </a:lnTo>
              <a:lnTo>
                <a:pt x="3313933" y="969081"/>
              </a:lnTo>
              <a:lnTo>
                <a:pt x="3313933" y="1082299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89F6351-D9A5-4023-911C-5789335A5240}">
      <dsp:nvSpPr>
        <dsp:cNvPr id="0" name=""/>
        <dsp:cNvSpPr/>
      </dsp:nvSpPr>
      <dsp:spPr>
        <a:xfrm>
          <a:off x="5279178" y="1585746"/>
          <a:ext cx="2056629" cy="10822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69081"/>
              </a:lnTo>
              <a:lnTo>
                <a:pt x="2056629" y="969081"/>
              </a:lnTo>
              <a:lnTo>
                <a:pt x="2056629" y="1082299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D9802E5-603A-455D-A3EA-6A996468D955}">
      <dsp:nvSpPr>
        <dsp:cNvPr id="0" name=""/>
        <dsp:cNvSpPr/>
      </dsp:nvSpPr>
      <dsp:spPr>
        <a:xfrm>
          <a:off x="5279178" y="1585746"/>
          <a:ext cx="706517" cy="10822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69081"/>
              </a:lnTo>
              <a:lnTo>
                <a:pt x="706517" y="969081"/>
              </a:lnTo>
              <a:lnTo>
                <a:pt x="706517" y="1082299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2D9BF21-0849-4C2A-8775-3503943601C2}">
      <dsp:nvSpPr>
        <dsp:cNvPr id="0" name=""/>
        <dsp:cNvSpPr/>
      </dsp:nvSpPr>
      <dsp:spPr>
        <a:xfrm>
          <a:off x="4605929" y="1585746"/>
          <a:ext cx="673249" cy="1082299"/>
        </a:xfrm>
        <a:custGeom>
          <a:avLst/>
          <a:gdLst/>
          <a:ahLst/>
          <a:cxnLst/>
          <a:rect l="0" t="0" r="0" b="0"/>
          <a:pathLst>
            <a:path>
              <a:moveTo>
                <a:pt x="673249" y="0"/>
              </a:moveTo>
              <a:lnTo>
                <a:pt x="673249" y="969081"/>
              </a:lnTo>
              <a:lnTo>
                <a:pt x="0" y="969081"/>
              </a:lnTo>
              <a:lnTo>
                <a:pt x="0" y="1082299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5C163EB-12AA-4D1A-BB6A-2C877AF0A531}">
      <dsp:nvSpPr>
        <dsp:cNvPr id="0" name=""/>
        <dsp:cNvSpPr/>
      </dsp:nvSpPr>
      <dsp:spPr>
        <a:xfrm>
          <a:off x="3291809" y="1585746"/>
          <a:ext cx="1987368" cy="1082299"/>
        </a:xfrm>
        <a:custGeom>
          <a:avLst/>
          <a:gdLst/>
          <a:ahLst/>
          <a:cxnLst/>
          <a:rect l="0" t="0" r="0" b="0"/>
          <a:pathLst>
            <a:path>
              <a:moveTo>
                <a:pt x="1987368" y="0"/>
              </a:moveTo>
              <a:lnTo>
                <a:pt x="1987368" y="969081"/>
              </a:lnTo>
              <a:lnTo>
                <a:pt x="0" y="969081"/>
              </a:lnTo>
              <a:lnTo>
                <a:pt x="0" y="1082299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BE2F9CE-86A7-46F1-A1EE-4E97D6B06675}">
      <dsp:nvSpPr>
        <dsp:cNvPr id="0" name=""/>
        <dsp:cNvSpPr/>
      </dsp:nvSpPr>
      <dsp:spPr>
        <a:xfrm>
          <a:off x="1828772" y="1585746"/>
          <a:ext cx="3450406" cy="1082299"/>
        </a:xfrm>
        <a:custGeom>
          <a:avLst/>
          <a:gdLst/>
          <a:ahLst/>
          <a:cxnLst/>
          <a:rect l="0" t="0" r="0" b="0"/>
          <a:pathLst>
            <a:path>
              <a:moveTo>
                <a:pt x="3450406" y="0"/>
              </a:moveTo>
              <a:lnTo>
                <a:pt x="3450406" y="969081"/>
              </a:lnTo>
              <a:lnTo>
                <a:pt x="0" y="969081"/>
              </a:lnTo>
              <a:lnTo>
                <a:pt x="0" y="1082299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36DCFC9-1C14-4622-8D75-0168C0E0BA97}">
      <dsp:nvSpPr>
        <dsp:cNvPr id="0" name=""/>
        <dsp:cNvSpPr/>
      </dsp:nvSpPr>
      <dsp:spPr>
        <a:xfrm>
          <a:off x="600257" y="1585746"/>
          <a:ext cx="4678921" cy="1082299"/>
        </a:xfrm>
        <a:custGeom>
          <a:avLst/>
          <a:gdLst/>
          <a:ahLst/>
          <a:cxnLst/>
          <a:rect l="0" t="0" r="0" b="0"/>
          <a:pathLst>
            <a:path>
              <a:moveTo>
                <a:pt x="4678921" y="0"/>
              </a:moveTo>
              <a:lnTo>
                <a:pt x="4678921" y="969081"/>
              </a:lnTo>
              <a:lnTo>
                <a:pt x="0" y="969081"/>
              </a:lnTo>
              <a:lnTo>
                <a:pt x="0" y="1082299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994AA31-C36B-40EA-AD41-24ED5D5203FF}">
      <dsp:nvSpPr>
        <dsp:cNvPr id="0" name=""/>
        <dsp:cNvSpPr/>
      </dsp:nvSpPr>
      <dsp:spPr>
        <a:xfrm>
          <a:off x="4683800" y="1077098"/>
          <a:ext cx="1190757" cy="508648"/>
        </a:xfrm>
        <a:prstGeom prst="roundRect">
          <a:avLst/>
        </a:prstGeom>
        <a:solidFill>
          <a:srgbClr val="48B4AB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8469" numCol="1" spcCol="1270" anchor="ctr" anchorCtr="0">
          <a:noAutofit/>
        </a:bodyPr>
        <a:lstStyle/>
        <a:p>
          <a:pPr marL="0" lvl="0" indent="0" algn="ctr" defTabSz="466725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050" b="1" kern="1200" dirty="0">
              <a:latin typeface="Calibri Light" panose="020F0302020204030204"/>
            </a:rPr>
            <a:t>Helse og omsorg</a:t>
          </a:r>
          <a:endParaRPr lang="nb-NO" sz="1050" b="1" kern="1200" dirty="0"/>
        </a:p>
      </dsp:txBody>
      <dsp:txXfrm>
        <a:off x="4708630" y="1101928"/>
        <a:ext cx="1141097" cy="458988"/>
      </dsp:txXfrm>
    </dsp:sp>
    <dsp:sp modelId="{386C3C51-3BAB-40F7-8280-B1C335E3FC32}">
      <dsp:nvSpPr>
        <dsp:cNvPr id="0" name=""/>
        <dsp:cNvSpPr/>
      </dsp:nvSpPr>
      <dsp:spPr>
        <a:xfrm>
          <a:off x="4889715" y="1514891"/>
          <a:ext cx="939253" cy="153021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5715" rIns="22860" bIns="5715" numCol="1" spcCol="1270" anchor="ctr" anchorCtr="0">
          <a:noAutofit/>
        </a:bodyPr>
        <a:lstStyle/>
        <a:p>
          <a:pPr marL="0" lvl="0" indent="0" algn="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900" kern="1200" dirty="0"/>
            <a:t>Kjersti Nordanger</a:t>
          </a:r>
        </a:p>
      </dsp:txBody>
      <dsp:txXfrm>
        <a:off x="4897185" y="1522361"/>
        <a:ext cx="924313" cy="138081"/>
      </dsp:txXfrm>
    </dsp:sp>
    <dsp:sp modelId="{055ADE06-C29F-4903-B3DB-15A67AB278C9}">
      <dsp:nvSpPr>
        <dsp:cNvPr id="0" name=""/>
        <dsp:cNvSpPr/>
      </dsp:nvSpPr>
      <dsp:spPr>
        <a:xfrm>
          <a:off x="131680" y="2668045"/>
          <a:ext cx="937154" cy="485216"/>
        </a:xfrm>
        <a:prstGeom prst="roundRect">
          <a:avLst/>
        </a:prstGeom>
        <a:solidFill>
          <a:srgbClr val="48B4AB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8469" numCol="1" spcCol="1270" anchor="ctr" anchorCtr="0">
          <a:noAutofit/>
        </a:bodyPr>
        <a:lstStyle/>
        <a:p>
          <a:pPr marL="0" lvl="0" indent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000" kern="1200">
              <a:latin typeface="Calibri Light" panose="020F0302020204030204"/>
            </a:rPr>
            <a:t>NAV Kommune</a:t>
          </a:r>
          <a:endParaRPr lang="nb-NO" sz="1000" kern="1200"/>
        </a:p>
      </dsp:txBody>
      <dsp:txXfrm>
        <a:off x="155366" y="2691731"/>
        <a:ext cx="889782" cy="437844"/>
      </dsp:txXfrm>
    </dsp:sp>
    <dsp:sp modelId="{298B7921-FB19-4A63-9C0C-6887FE617241}">
      <dsp:nvSpPr>
        <dsp:cNvPr id="0" name=""/>
        <dsp:cNvSpPr/>
      </dsp:nvSpPr>
      <dsp:spPr>
        <a:xfrm>
          <a:off x="290321" y="3045436"/>
          <a:ext cx="843438" cy="161738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5715" rIns="22860" bIns="5715" numCol="1" spcCol="1270" anchor="ctr" anchorCtr="0">
          <a:noAutofit/>
        </a:bodyPr>
        <a:lstStyle/>
        <a:p>
          <a:pPr marL="0" lvl="0" indent="0" algn="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900" kern="1200" dirty="0"/>
            <a:t>Eirik Verpelstad</a:t>
          </a:r>
        </a:p>
      </dsp:txBody>
      <dsp:txXfrm>
        <a:off x="298216" y="3053331"/>
        <a:ext cx="827648" cy="145948"/>
      </dsp:txXfrm>
    </dsp:sp>
    <dsp:sp modelId="{B963EC40-4458-42FA-8EA1-0B86202577E9}">
      <dsp:nvSpPr>
        <dsp:cNvPr id="0" name=""/>
        <dsp:cNvSpPr/>
      </dsp:nvSpPr>
      <dsp:spPr>
        <a:xfrm>
          <a:off x="1360195" y="2668045"/>
          <a:ext cx="937154" cy="485216"/>
        </a:xfrm>
        <a:prstGeom prst="roundRect">
          <a:avLst/>
        </a:prstGeom>
        <a:solidFill>
          <a:srgbClr val="48B4AB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8469" numCol="1" spcCol="1270" anchor="ctr" anchorCtr="0">
          <a:noAutofit/>
        </a:bodyPr>
        <a:lstStyle/>
        <a:p>
          <a:pPr marL="0" lvl="0" indent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000" kern="1200">
              <a:latin typeface="Calibri Light" panose="020F0302020204030204"/>
            </a:rPr>
            <a:t>Førebygging og rehabilitering</a:t>
          </a:r>
          <a:endParaRPr lang="nb-NO" sz="1000" kern="1200"/>
        </a:p>
      </dsp:txBody>
      <dsp:txXfrm>
        <a:off x="1383881" y="2691731"/>
        <a:ext cx="889782" cy="437844"/>
      </dsp:txXfrm>
    </dsp:sp>
    <dsp:sp modelId="{491989E0-0C26-46E7-8E70-0849CB192DC6}">
      <dsp:nvSpPr>
        <dsp:cNvPr id="0" name=""/>
        <dsp:cNvSpPr/>
      </dsp:nvSpPr>
      <dsp:spPr>
        <a:xfrm>
          <a:off x="1492422" y="3043910"/>
          <a:ext cx="953844" cy="16479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5715" rIns="22860" bIns="5715" numCol="1" spcCol="1270" anchor="ctr" anchorCtr="0">
          <a:noAutofit/>
        </a:bodyPr>
        <a:lstStyle/>
        <a:p>
          <a:pPr marL="0" lvl="0" indent="0" algn="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900" kern="1200" dirty="0"/>
            <a:t>Ingeborg Uppheim</a:t>
          </a:r>
        </a:p>
      </dsp:txBody>
      <dsp:txXfrm>
        <a:off x="1500466" y="3051954"/>
        <a:ext cx="937756" cy="148702"/>
      </dsp:txXfrm>
    </dsp:sp>
    <dsp:sp modelId="{9024047D-D44D-41F4-B286-205C550DDC70}">
      <dsp:nvSpPr>
        <dsp:cNvPr id="0" name=""/>
        <dsp:cNvSpPr/>
      </dsp:nvSpPr>
      <dsp:spPr>
        <a:xfrm>
          <a:off x="2672702" y="2668045"/>
          <a:ext cx="1238214" cy="485216"/>
        </a:xfrm>
        <a:prstGeom prst="roundRect">
          <a:avLst/>
        </a:prstGeom>
        <a:solidFill>
          <a:srgbClr val="48B4AB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8469" numCol="1" spcCol="1270" anchor="ctr" anchorCtr="0">
          <a:noAutofit/>
        </a:bodyPr>
        <a:lstStyle/>
        <a:p>
          <a:pPr marL="0" lvl="0" indent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000" kern="1200" dirty="0">
              <a:latin typeface="Calibri Light" panose="020F0302020204030204"/>
            </a:rPr>
            <a:t>Menneske med nedsett funksjonsevne</a:t>
          </a:r>
          <a:endParaRPr lang="nb-NO" sz="1000" kern="1200" dirty="0"/>
        </a:p>
      </dsp:txBody>
      <dsp:txXfrm>
        <a:off x="2696388" y="2691731"/>
        <a:ext cx="1190842" cy="437844"/>
      </dsp:txXfrm>
    </dsp:sp>
    <dsp:sp modelId="{2DFEB7AE-E759-416E-B984-6AFE8C65FBF9}">
      <dsp:nvSpPr>
        <dsp:cNvPr id="0" name=""/>
        <dsp:cNvSpPr/>
      </dsp:nvSpPr>
      <dsp:spPr>
        <a:xfrm>
          <a:off x="3010663" y="3045436"/>
          <a:ext cx="843438" cy="161738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5715" rIns="22860" bIns="5715" numCol="1" spcCol="1270" anchor="ctr" anchorCtr="0">
          <a:noAutofit/>
        </a:bodyPr>
        <a:lstStyle/>
        <a:p>
          <a:pPr marL="0" lvl="0" indent="0" algn="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900" kern="1200" dirty="0"/>
            <a:t>Marianne Melve</a:t>
          </a:r>
        </a:p>
      </dsp:txBody>
      <dsp:txXfrm>
        <a:off x="3018558" y="3053331"/>
        <a:ext cx="827648" cy="145948"/>
      </dsp:txXfrm>
    </dsp:sp>
    <dsp:sp modelId="{A26C9E43-E4B7-4E31-AA92-643992C5CF15}">
      <dsp:nvSpPr>
        <dsp:cNvPr id="0" name=""/>
        <dsp:cNvSpPr/>
      </dsp:nvSpPr>
      <dsp:spPr>
        <a:xfrm>
          <a:off x="4137351" y="2668045"/>
          <a:ext cx="937154" cy="485216"/>
        </a:xfrm>
        <a:prstGeom prst="roundRect">
          <a:avLst/>
        </a:prstGeom>
        <a:solidFill>
          <a:srgbClr val="48B4AB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8469" numCol="1" spcCol="1270" anchor="ctr" anchorCtr="0">
          <a:noAutofit/>
        </a:bodyPr>
        <a:lstStyle/>
        <a:p>
          <a:pPr marL="0" lvl="0" indent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000" kern="1200">
              <a:latin typeface="Calibri Light" panose="020F0302020204030204"/>
            </a:rPr>
            <a:t>Rus og psykiatri</a:t>
          </a:r>
          <a:endParaRPr lang="nb-NO" sz="1000" kern="1200"/>
        </a:p>
      </dsp:txBody>
      <dsp:txXfrm>
        <a:off x="4161037" y="2691731"/>
        <a:ext cx="889782" cy="437844"/>
      </dsp:txXfrm>
    </dsp:sp>
    <dsp:sp modelId="{257F05E8-C020-48DB-A6F0-FD23E3D2494F}">
      <dsp:nvSpPr>
        <dsp:cNvPr id="0" name=""/>
        <dsp:cNvSpPr/>
      </dsp:nvSpPr>
      <dsp:spPr>
        <a:xfrm>
          <a:off x="4202319" y="3030835"/>
          <a:ext cx="1088364" cy="190942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5715" rIns="22860" bIns="5715" numCol="1" spcCol="1270" anchor="ctr" anchorCtr="0">
          <a:noAutofit/>
        </a:bodyPr>
        <a:lstStyle/>
        <a:p>
          <a:pPr marL="0" lvl="0" indent="0" algn="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900" kern="1200" dirty="0"/>
            <a:t>Agnete Gilbakken</a:t>
          </a:r>
        </a:p>
      </dsp:txBody>
      <dsp:txXfrm>
        <a:off x="4211640" y="3040156"/>
        <a:ext cx="1069722" cy="172300"/>
      </dsp:txXfrm>
    </dsp:sp>
    <dsp:sp modelId="{D2A4FC09-A958-4E18-9B01-7AFD06A1DA0A}">
      <dsp:nvSpPr>
        <dsp:cNvPr id="0" name=""/>
        <dsp:cNvSpPr/>
      </dsp:nvSpPr>
      <dsp:spPr>
        <a:xfrm>
          <a:off x="5517119" y="2668045"/>
          <a:ext cx="937154" cy="485216"/>
        </a:xfrm>
        <a:prstGeom prst="roundRect">
          <a:avLst/>
        </a:prstGeom>
        <a:solidFill>
          <a:srgbClr val="48B4AB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8469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000" kern="1200">
              <a:latin typeface="Calibri Light" panose="020F0302020204030204"/>
            </a:rPr>
            <a:t>Sør</a:t>
          </a:r>
          <a:endParaRPr lang="nb-NO" sz="1000" kern="1200"/>
        </a:p>
      </dsp:txBody>
      <dsp:txXfrm>
        <a:off x="5540805" y="2691731"/>
        <a:ext cx="889782" cy="437844"/>
      </dsp:txXfrm>
    </dsp:sp>
    <dsp:sp modelId="{548A412F-7E4F-4BA2-A9E2-C13B64C5CAB7}">
      <dsp:nvSpPr>
        <dsp:cNvPr id="0" name=""/>
        <dsp:cNvSpPr/>
      </dsp:nvSpPr>
      <dsp:spPr>
        <a:xfrm>
          <a:off x="5611742" y="3032001"/>
          <a:ext cx="1029054" cy="18861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5715" rIns="22860" bIns="5715" numCol="1" spcCol="1270" anchor="ctr" anchorCtr="0">
          <a:noAutofit/>
        </a:bodyPr>
        <a:lstStyle/>
        <a:p>
          <a:pPr marL="0" lvl="0" indent="0" algn="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900" kern="1200" dirty="0"/>
            <a:t>Grethe-Kari Ljones</a:t>
          </a:r>
        </a:p>
      </dsp:txBody>
      <dsp:txXfrm>
        <a:off x="5620949" y="3041208"/>
        <a:ext cx="1010640" cy="170196"/>
      </dsp:txXfrm>
    </dsp:sp>
    <dsp:sp modelId="{60E927A6-56F4-49AF-AAEB-D2F3B4EE93FD}">
      <dsp:nvSpPr>
        <dsp:cNvPr id="0" name=""/>
        <dsp:cNvSpPr/>
      </dsp:nvSpPr>
      <dsp:spPr>
        <a:xfrm>
          <a:off x="6867231" y="2668045"/>
          <a:ext cx="937154" cy="485216"/>
        </a:xfrm>
        <a:prstGeom prst="roundRect">
          <a:avLst/>
        </a:prstGeom>
        <a:solidFill>
          <a:srgbClr val="48B4AB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8469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000" kern="1200">
              <a:latin typeface="Calibri Light" panose="020F0302020204030204"/>
            </a:rPr>
            <a:t>Vest</a:t>
          </a:r>
          <a:endParaRPr lang="nb-NO" sz="1000" kern="1200"/>
        </a:p>
      </dsp:txBody>
      <dsp:txXfrm>
        <a:off x="6890917" y="2691731"/>
        <a:ext cx="889782" cy="437844"/>
      </dsp:txXfrm>
    </dsp:sp>
    <dsp:sp modelId="{31586625-DE43-49F4-8059-B3FB144FAF0D}">
      <dsp:nvSpPr>
        <dsp:cNvPr id="0" name=""/>
        <dsp:cNvSpPr/>
      </dsp:nvSpPr>
      <dsp:spPr>
        <a:xfrm>
          <a:off x="7054661" y="3045436"/>
          <a:ext cx="843438" cy="161738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5715" rIns="22860" bIns="5715" numCol="1" spcCol="1270" anchor="ctr" anchorCtr="0">
          <a:noAutofit/>
        </a:bodyPr>
        <a:lstStyle/>
        <a:p>
          <a:pPr marL="0" lvl="0" indent="0" algn="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900" kern="1200" dirty="0"/>
            <a:t>Roy Sørensen</a:t>
          </a:r>
        </a:p>
      </dsp:txBody>
      <dsp:txXfrm>
        <a:off x="7062556" y="3053331"/>
        <a:ext cx="827648" cy="145948"/>
      </dsp:txXfrm>
    </dsp:sp>
    <dsp:sp modelId="{C3DBE606-8D4A-4D81-AD12-11E7066400D0}">
      <dsp:nvSpPr>
        <dsp:cNvPr id="0" name=""/>
        <dsp:cNvSpPr/>
      </dsp:nvSpPr>
      <dsp:spPr>
        <a:xfrm>
          <a:off x="8124535" y="2668045"/>
          <a:ext cx="937154" cy="485216"/>
        </a:xfrm>
        <a:prstGeom prst="roundRect">
          <a:avLst/>
        </a:prstGeom>
        <a:solidFill>
          <a:srgbClr val="48B4AB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8469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000" kern="1200"/>
            <a:t>Aust</a:t>
          </a:r>
        </a:p>
      </dsp:txBody>
      <dsp:txXfrm>
        <a:off x="8148221" y="2691731"/>
        <a:ext cx="889782" cy="437844"/>
      </dsp:txXfrm>
    </dsp:sp>
    <dsp:sp modelId="{EFEE25B5-25D8-4CB5-881E-750ABD7FE21F}">
      <dsp:nvSpPr>
        <dsp:cNvPr id="0" name=""/>
        <dsp:cNvSpPr/>
      </dsp:nvSpPr>
      <dsp:spPr>
        <a:xfrm>
          <a:off x="8311966" y="3045436"/>
          <a:ext cx="843438" cy="161738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5715" rIns="22860" bIns="5715" numCol="1" spcCol="1270" anchor="ctr" anchorCtr="0">
          <a:noAutofit/>
        </a:bodyPr>
        <a:lstStyle/>
        <a:p>
          <a:pPr marL="0" lvl="0" indent="0" algn="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900" kern="1200" dirty="0"/>
            <a:t>Bodil Tennebekk</a:t>
          </a:r>
        </a:p>
      </dsp:txBody>
      <dsp:txXfrm>
        <a:off x="8319861" y="3053331"/>
        <a:ext cx="827648" cy="145948"/>
      </dsp:txXfrm>
    </dsp:sp>
    <dsp:sp modelId="{0F7783BF-85AF-4875-BB01-7FB5B48C104C}">
      <dsp:nvSpPr>
        <dsp:cNvPr id="0" name=""/>
        <dsp:cNvSpPr/>
      </dsp:nvSpPr>
      <dsp:spPr>
        <a:xfrm>
          <a:off x="9381839" y="2668045"/>
          <a:ext cx="937154" cy="485216"/>
        </a:xfrm>
        <a:prstGeom prst="roundRect">
          <a:avLst/>
        </a:prstGeom>
        <a:solidFill>
          <a:srgbClr val="48B4AB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8469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000" kern="1200"/>
            <a:t>Nord</a:t>
          </a:r>
        </a:p>
      </dsp:txBody>
      <dsp:txXfrm>
        <a:off x="9405525" y="2691731"/>
        <a:ext cx="889782" cy="437844"/>
      </dsp:txXfrm>
    </dsp:sp>
    <dsp:sp modelId="{20295983-AA3A-4A6B-8396-0534AA2DF629}">
      <dsp:nvSpPr>
        <dsp:cNvPr id="0" name=""/>
        <dsp:cNvSpPr/>
      </dsp:nvSpPr>
      <dsp:spPr>
        <a:xfrm>
          <a:off x="9569270" y="3045436"/>
          <a:ext cx="843438" cy="161738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5715" rIns="22860" bIns="5715" numCol="1" spcCol="1270" anchor="ctr" anchorCtr="0">
          <a:noAutofit/>
        </a:bodyPr>
        <a:lstStyle/>
        <a:p>
          <a:pPr marL="0" lvl="0" indent="0" algn="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900" kern="1200" dirty="0"/>
            <a:t>Iren Stalheim</a:t>
          </a:r>
        </a:p>
      </dsp:txBody>
      <dsp:txXfrm>
        <a:off x="9577165" y="3053331"/>
        <a:ext cx="827648" cy="145948"/>
      </dsp:txXfrm>
    </dsp:sp>
    <dsp:sp modelId="{B8303960-75B9-423B-80F4-3432995875FA}">
      <dsp:nvSpPr>
        <dsp:cNvPr id="0" name=""/>
        <dsp:cNvSpPr/>
      </dsp:nvSpPr>
      <dsp:spPr>
        <a:xfrm>
          <a:off x="4142502" y="1902481"/>
          <a:ext cx="937154" cy="485216"/>
        </a:xfrm>
        <a:prstGeom prst="roundRect">
          <a:avLst/>
        </a:prstGeom>
        <a:solidFill>
          <a:srgbClr val="48B4AB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8469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000" kern="1200"/>
            <a:t>Stab</a:t>
          </a:r>
        </a:p>
      </dsp:txBody>
      <dsp:txXfrm>
        <a:off x="4166188" y="1926167"/>
        <a:ext cx="889782" cy="437844"/>
      </dsp:txXfrm>
    </dsp:sp>
    <dsp:sp modelId="{83B278CF-A4B5-4A9C-B31E-A703C89EA102}">
      <dsp:nvSpPr>
        <dsp:cNvPr id="0" name=""/>
        <dsp:cNvSpPr/>
      </dsp:nvSpPr>
      <dsp:spPr>
        <a:xfrm>
          <a:off x="4301143" y="2279872"/>
          <a:ext cx="843438" cy="161738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5715" rIns="22860" bIns="5715" numCol="1" spcCol="1270" anchor="ctr" anchorCtr="0">
          <a:noAutofit/>
        </a:bodyPr>
        <a:lstStyle/>
        <a:p>
          <a:pPr marL="0" lvl="0" indent="0" algn="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900" kern="1200"/>
            <a:t>Gullborg Rekve</a:t>
          </a:r>
        </a:p>
      </dsp:txBody>
      <dsp:txXfrm>
        <a:off x="4309038" y="2287767"/>
        <a:ext cx="827648" cy="145948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355B1EA-DB36-4728-AF0C-A11A7071E268}">
      <dsp:nvSpPr>
        <dsp:cNvPr id="0" name=""/>
        <dsp:cNvSpPr/>
      </dsp:nvSpPr>
      <dsp:spPr>
        <a:xfrm>
          <a:off x="5121550" y="1689697"/>
          <a:ext cx="3655911" cy="81517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85971"/>
              </a:lnTo>
              <a:lnTo>
                <a:pt x="3655911" y="485971"/>
              </a:lnTo>
              <a:lnTo>
                <a:pt x="3655911" y="815177"/>
              </a:lnTo>
            </a:path>
          </a:pathLst>
        </a:custGeom>
        <a:noFill/>
        <a:ln w="12700" cap="flat" cmpd="sng" algn="ctr">
          <a:solidFill>
            <a:schemeClr val="bg2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795755F-BAFE-464A-963B-3C9FC14D16F8}">
      <dsp:nvSpPr>
        <dsp:cNvPr id="0" name=""/>
        <dsp:cNvSpPr/>
      </dsp:nvSpPr>
      <dsp:spPr>
        <a:xfrm>
          <a:off x="5075830" y="1689697"/>
          <a:ext cx="91440" cy="81517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81517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D55DF84-60E7-49D8-911F-8AC4B1523F60}">
      <dsp:nvSpPr>
        <dsp:cNvPr id="0" name=""/>
        <dsp:cNvSpPr/>
      </dsp:nvSpPr>
      <dsp:spPr>
        <a:xfrm>
          <a:off x="1465638" y="1689697"/>
          <a:ext cx="3655911" cy="815177"/>
        </a:xfrm>
        <a:custGeom>
          <a:avLst/>
          <a:gdLst/>
          <a:ahLst/>
          <a:cxnLst/>
          <a:rect l="0" t="0" r="0" b="0"/>
          <a:pathLst>
            <a:path>
              <a:moveTo>
                <a:pt x="3655911" y="0"/>
              </a:moveTo>
              <a:lnTo>
                <a:pt x="3655911" y="485971"/>
              </a:lnTo>
              <a:lnTo>
                <a:pt x="0" y="485971"/>
              </a:lnTo>
              <a:lnTo>
                <a:pt x="0" y="815177"/>
              </a:lnTo>
            </a:path>
          </a:pathLst>
        </a:custGeom>
        <a:noFill/>
        <a:ln w="12700" cap="flat" cmpd="sng" algn="ctr">
          <a:solidFill>
            <a:schemeClr val="bg2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020C889-30DD-421E-88A4-1D22FC3C0CFC}">
      <dsp:nvSpPr>
        <dsp:cNvPr id="0" name=""/>
        <dsp:cNvSpPr/>
      </dsp:nvSpPr>
      <dsp:spPr>
        <a:xfrm>
          <a:off x="3759050" y="278814"/>
          <a:ext cx="2724998" cy="1410883"/>
        </a:xfrm>
        <a:prstGeom prst="roundRect">
          <a:avLst/>
        </a:prstGeom>
        <a:solidFill>
          <a:srgbClr val="48B4AB"/>
        </a:solidFill>
        <a:ln w="12700" cap="flat" cmpd="sng" algn="ctr">
          <a:solidFill>
            <a:schemeClr val="bg2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99091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2900" kern="1200"/>
            <a:t>Oppvekst</a:t>
          </a:r>
        </a:p>
      </dsp:txBody>
      <dsp:txXfrm>
        <a:off x="3827924" y="347688"/>
        <a:ext cx="2587250" cy="1273135"/>
      </dsp:txXfrm>
    </dsp:sp>
    <dsp:sp modelId="{282AFC8C-F15D-47EE-ACFA-61098CCDF5ED}">
      <dsp:nvSpPr>
        <dsp:cNvPr id="0" name=""/>
        <dsp:cNvSpPr/>
      </dsp:nvSpPr>
      <dsp:spPr>
        <a:xfrm>
          <a:off x="4304050" y="1376168"/>
          <a:ext cx="2452498" cy="470294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bg2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8890" rIns="35560" bIns="8890" numCol="1" spcCol="1270" anchor="ctr" anchorCtr="0">
          <a:noAutofit/>
        </a:bodyPr>
        <a:lstStyle/>
        <a:p>
          <a:pPr marL="0" lvl="0" indent="0" algn="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400" kern="1200"/>
            <a:t>Frode Monsen</a:t>
          </a:r>
        </a:p>
      </dsp:txBody>
      <dsp:txXfrm>
        <a:off x="4327008" y="1399126"/>
        <a:ext cx="2406582" cy="424378"/>
      </dsp:txXfrm>
    </dsp:sp>
    <dsp:sp modelId="{C7C06720-C3D3-4731-B6E0-9EAC51796260}">
      <dsp:nvSpPr>
        <dsp:cNvPr id="0" name=""/>
        <dsp:cNvSpPr/>
      </dsp:nvSpPr>
      <dsp:spPr>
        <a:xfrm>
          <a:off x="103139" y="2504875"/>
          <a:ext cx="2724998" cy="1410883"/>
        </a:xfrm>
        <a:prstGeom prst="roundRect">
          <a:avLst/>
        </a:prstGeom>
        <a:solidFill>
          <a:srgbClr val="48B4AB"/>
        </a:solidFill>
        <a:ln w="12700" cap="flat" cmpd="sng" algn="ctr">
          <a:solidFill>
            <a:schemeClr val="bg2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99091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2900" kern="1200" dirty="0" err="1"/>
            <a:t>Grunnskule</a:t>
          </a:r>
          <a:endParaRPr lang="nb-NO" sz="2900" kern="1200" dirty="0"/>
        </a:p>
      </dsp:txBody>
      <dsp:txXfrm>
        <a:off x="172013" y="2573749"/>
        <a:ext cx="2587250" cy="1273135"/>
      </dsp:txXfrm>
    </dsp:sp>
    <dsp:sp modelId="{166CF52C-685D-483E-9022-64755A2A6FF0}">
      <dsp:nvSpPr>
        <dsp:cNvPr id="0" name=""/>
        <dsp:cNvSpPr/>
      </dsp:nvSpPr>
      <dsp:spPr>
        <a:xfrm>
          <a:off x="648139" y="3602229"/>
          <a:ext cx="2452498" cy="470294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bg2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8890" rIns="35560" bIns="8890" numCol="1" spcCol="1270" anchor="ctr" anchorCtr="0">
          <a:noAutofit/>
        </a:bodyPr>
        <a:lstStyle/>
        <a:p>
          <a:pPr marL="0" lvl="0" indent="0" algn="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400" kern="1200" dirty="0"/>
            <a:t>Kristin Takvam </a:t>
          </a:r>
          <a:r>
            <a:rPr lang="nb-NO" sz="1400" kern="1200" dirty="0" err="1"/>
            <a:t>Rekve</a:t>
          </a:r>
          <a:endParaRPr lang="nb-NO" sz="1400" kern="1200" dirty="0"/>
        </a:p>
      </dsp:txBody>
      <dsp:txXfrm>
        <a:off x="671097" y="3625187"/>
        <a:ext cx="2406582" cy="424378"/>
      </dsp:txXfrm>
    </dsp:sp>
    <dsp:sp modelId="{4318817A-578B-4E27-9C5D-EC8DA82160CE}">
      <dsp:nvSpPr>
        <dsp:cNvPr id="0" name=""/>
        <dsp:cNvSpPr/>
      </dsp:nvSpPr>
      <dsp:spPr>
        <a:xfrm>
          <a:off x="3759050" y="2504875"/>
          <a:ext cx="2724998" cy="1410883"/>
        </a:xfrm>
        <a:prstGeom prst="roundRect">
          <a:avLst/>
        </a:prstGeom>
        <a:solidFill>
          <a:srgbClr val="48B4AB"/>
        </a:solidFill>
        <a:ln w="12700" cap="flat" cmpd="sng" algn="ctr">
          <a:solidFill>
            <a:schemeClr val="bg2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99091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2900" kern="1200" dirty="0"/>
            <a:t>Barnehage</a:t>
          </a:r>
        </a:p>
      </dsp:txBody>
      <dsp:txXfrm>
        <a:off x="3827924" y="2573749"/>
        <a:ext cx="2587250" cy="1273135"/>
      </dsp:txXfrm>
    </dsp:sp>
    <dsp:sp modelId="{3C82CC83-340D-4624-8720-797A6C655D18}">
      <dsp:nvSpPr>
        <dsp:cNvPr id="0" name=""/>
        <dsp:cNvSpPr/>
      </dsp:nvSpPr>
      <dsp:spPr>
        <a:xfrm>
          <a:off x="4304050" y="3602229"/>
          <a:ext cx="2452498" cy="470294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bg2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8890" rIns="35560" bIns="8890" numCol="1" spcCol="1270" anchor="ctr" anchorCtr="0">
          <a:noAutofit/>
        </a:bodyPr>
        <a:lstStyle/>
        <a:p>
          <a:pPr marL="0" lvl="0" indent="0" algn="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400" kern="1200" dirty="0"/>
            <a:t>Frøydis Solbakk</a:t>
          </a:r>
        </a:p>
      </dsp:txBody>
      <dsp:txXfrm>
        <a:off x="4327008" y="3625187"/>
        <a:ext cx="2406582" cy="424378"/>
      </dsp:txXfrm>
    </dsp:sp>
    <dsp:sp modelId="{F1B007AE-0C89-4672-BD87-4769154B5D6F}">
      <dsp:nvSpPr>
        <dsp:cNvPr id="0" name=""/>
        <dsp:cNvSpPr/>
      </dsp:nvSpPr>
      <dsp:spPr>
        <a:xfrm>
          <a:off x="7414961" y="2504875"/>
          <a:ext cx="2724998" cy="1410883"/>
        </a:xfrm>
        <a:prstGeom prst="roundRect">
          <a:avLst/>
        </a:prstGeom>
        <a:solidFill>
          <a:srgbClr val="48B4AB"/>
        </a:solidFill>
        <a:ln w="12700" cap="flat" cmpd="sng" algn="ctr">
          <a:solidFill>
            <a:schemeClr val="bg2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99091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2900" kern="1200" dirty="0"/>
            <a:t>Barne- og </a:t>
          </a:r>
          <a:r>
            <a:rPr lang="nb-NO" sz="2900" kern="1200" dirty="0" err="1"/>
            <a:t>familietenestene</a:t>
          </a:r>
          <a:endParaRPr lang="nb-NO" sz="2900" kern="1200" dirty="0"/>
        </a:p>
      </dsp:txBody>
      <dsp:txXfrm>
        <a:off x="7483835" y="2573749"/>
        <a:ext cx="2587250" cy="1273135"/>
      </dsp:txXfrm>
    </dsp:sp>
    <dsp:sp modelId="{2761E731-BF22-4AC7-AA6D-18C1866BD0FF}">
      <dsp:nvSpPr>
        <dsp:cNvPr id="0" name=""/>
        <dsp:cNvSpPr/>
      </dsp:nvSpPr>
      <dsp:spPr>
        <a:xfrm>
          <a:off x="7959961" y="3602229"/>
          <a:ext cx="2452498" cy="470294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bg2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8890" rIns="35560" bIns="8890" numCol="1" spcCol="1270" anchor="ctr" anchorCtr="0">
          <a:noAutofit/>
        </a:bodyPr>
        <a:lstStyle/>
        <a:p>
          <a:pPr marL="0" lvl="0" indent="0" algn="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400" kern="1200" dirty="0"/>
            <a:t>Kjetil Solvi Nordstrøm</a:t>
          </a:r>
        </a:p>
      </dsp:txBody>
      <dsp:txXfrm>
        <a:off x="7982919" y="3625187"/>
        <a:ext cx="2406582" cy="424378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28A1C52-53C3-4801-BDF0-0F9698131DB2}">
      <dsp:nvSpPr>
        <dsp:cNvPr id="0" name=""/>
        <dsp:cNvSpPr/>
      </dsp:nvSpPr>
      <dsp:spPr>
        <a:xfrm>
          <a:off x="5193300" y="1915674"/>
          <a:ext cx="4347018" cy="38589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0052"/>
              </a:lnTo>
              <a:lnTo>
                <a:pt x="4347018" y="230052"/>
              </a:lnTo>
              <a:lnTo>
                <a:pt x="4347018" y="385895"/>
              </a:lnTo>
            </a:path>
          </a:pathLst>
        </a:custGeom>
        <a:noFill/>
        <a:ln w="12700" cap="flat" cmpd="sng" algn="ctr">
          <a:solidFill>
            <a:schemeClr val="bg2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B889B09-3BD2-4835-B9D9-9D41F5A71A98}">
      <dsp:nvSpPr>
        <dsp:cNvPr id="0" name=""/>
        <dsp:cNvSpPr/>
      </dsp:nvSpPr>
      <dsp:spPr>
        <a:xfrm>
          <a:off x="5193300" y="1915674"/>
          <a:ext cx="2616354" cy="38589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0052"/>
              </a:lnTo>
              <a:lnTo>
                <a:pt x="2616354" y="230052"/>
              </a:lnTo>
              <a:lnTo>
                <a:pt x="2616354" y="385895"/>
              </a:lnTo>
            </a:path>
          </a:pathLst>
        </a:custGeom>
        <a:noFill/>
        <a:ln w="12700" cap="flat" cmpd="sng" algn="ctr">
          <a:solidFill>
            <a:schemeClr val="bg2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099F315-97FE-43C0-8977-77172EBE66C3}">
      <dsp:nvSpPr>
        <dsp:cNvPr id="0" name=""/>
        <dsp:cNvSpPr/>
      </dsp:nvSpPr>
      <dsp:spPr>
        <a:xfrm>
          <a:off x="5193300" y="1915674"/>
          <a:ext cx="885689" cy="38589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0052"/>
              </a:lnTo>
              <a:lnTo>
                <a:pt x="885689" y="230052"/>
              </a:lnTo>
              <a:lnTo>
                <a:pt x="885689" y="385895"/>
              </a:lnTo>
            </a:path>
          </a:pathLst>
        </a:custGeom>
        <a:noFill/>
        <a:ln w="12700" cap="flat" cmpd="sng" algn="ctr">
          <a:solidFill>
            <a:schemeClr val="bg2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355B1EA-DB36-4728-AF0C-A11A7071E268}">
      <dsp:nvSpPr>
        <dsp:cNvPr id="0" name=""/>
        <dsp:cNvSpPr/>
      </dsp:nvSpPr>
      <dsp:spPr>
        <a:xfrm>
          <a:off x="4207191" y="1915674"/>
          <a:ext cx="986109" cy="385895"/>
        </a:xfrm>
        <a:custGeom>
          <a:avLst/>
          <a:gdLst/>
          <a:ahLst/>
          <a:cxnLst/>
          <a:rect l="0" t="0" r="0" b="0"/>
          <a:pathLst>
            <a:path>
              <a:moveTo>
                <a:pt x="986109" y="0"/>
              </a:moveTo>
              <a:lnTo>
                <a:pt x="986109" y="230052"/>
              </a:lnTo>
              <a:lnTo>
                <a:pt x="0" y="230052"/>
              </a:lnTo>
              <a:lnTo>
                <a:pt x="0" y="385895"/>
              </a:lnTo>
            </a:path>
          </a:pathLst>
        </a:custGeom>
        <a:noFill/>
        <a:ln w="12700" cap="flat" cmpd="sng" algn="ctr">
          <a:solidFill>
            <a:schemeClr val="bg2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795755F-BAFE-464A-963B-3C9FC14D16F8}">
      <dsp:nvSpPr>
        <dsp:cNvPr id="0" name=""/>
        <dsp:cNvSpPr/>
      </dsp:nvSpPr>
      <dsp:spPr>
        <a:xfrm>
          <a:off x="2476527" y="1915674"/>
          <a:ext cx="2716773" cy="385895"/>
        </a:xfrm>
        <a:custGeom>
          <a:avLst/>
          <a:gdLst/>
          <a:ahLst/>
          <a:cxnLst/>
          <a:rect l="0" t="0" r="0" b="0"/>
          <a:pathLst>
            <a:path>
              <a:moveTo>
                <a:pt x="2716773" y="0"/>
              </a:moveTo>
              <a:lnTo>
                <a:pt x="2716773" y="230052"/>
              </a:lnTo>
              <a:lnTo>
                <a:pt x="0" y="230052"/>
              </a:lnTo>
              <a:lnTo>
                <a:pt x="0" y="385895"/>
              </a:lnTo>
            </a:path>
          </a:pathLst>
        </a:custGeom>
        <a:noFill/>
        <a:ln w="12700" cap="flat" cmpd="sng" algn="ctr">
          <a:solidFill>
            <a:schemeClr val="bg2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D55DF84-60E7-49D8-911F-8AC4B1523F60}">
      <dsp:nvSpPr>
        <dsp:cNvPr id="0" name=""/>
        <dsp:cNvSpPr/>
      </dsp:nvSpPr>
      <dsp:spPr>
        <a:xfrm>
          <a:off x="745863" y="1915674"/>
          <a:ext cx="4447437" cy="385895"/>
        </a:xfrm>
        <a:custGeom>
          <a:avLst/>
          <a:gdLst/>
          <a:ahLst/>
          <a:cxnLst/>
          <a:rect l="0" t="0" r="0" b="0"/>
          <a:pathLst>
            <a:path>
              <a:moveTo>
                <a:pt x="4447437" y="0"/>
              </a:moveTo>
              <a:lnTo>
                <a:pt x="4447437" y="230052"/>
              </a:lnTo>
              <a:lnTo>
                <a:pt x="0" y="230052"/>
              </a:lnTo>
              <a:lnTo>
                <a:pt x="0" y="385895"/>
              </a:lnTo>
            </a:path>
          </a:pathLst>
        </a:custGeom>
        <a:noFill/>
        <a:ln w="12700" cap="flat" cmpd="sng" algn="ctr">
          <a:solidFill>
            <a:schemeClr val="bg2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020C889-30DD-421E-88A4-1D22FC3C0CFC}">
      <dsp:nvSpPr>
        <dsp:cNvPr id="0" name=""/>
        <dsp:cNvSpPr/>
      </dsp:nvSpPr>
      <dsp:spPr>
        <a:xfrm>
          <a:off x="4548310" y="1247779"/>
          <a:ext cx="1289981" cy="667895"/>
        </a:xfrm>
        <a:prstGeom prst="roundRect">
          <a:avLst/>
        </a:prstGeom>
        <a:solidFill>
          <a:srgbClr val="48B4AB"/>
        </a:solidFill>
        <a:ln w="12700" cap="flat" cmpd="sng" algn="ctr">
          <a:solidFill>
            <a:schemeClr val="bg2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94247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400" kern="1200"/>
            <a:t>Teknisk</a:t>
          </a:r>
        </a:p>
      </dsp:txBody>
      <dsp:txXfrm>
        <a:off x="4580914" y="1280383"/>
        <a:ext cx="1224773" cy="602687"/>
      </dsp:txXfrm>
    </dsp:sp>
    <dsp:sp modelId="{282AFC8C-F15D-47EE-ACFA-61098CCDF5ED}">
      <dsp:nvSpPr>
        <dsp:cNvPr id="0" name=""/>
        <dsp:cNvSpPr/>
      </dsp:nvSpPr>
      <dsp:spPr>
        <a:xfrm>
          <a:off x="4806306" y="1767253"/>
          <a:ext cx="1160983" cy="222631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bg2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7620" rIns="30480" bIns="7620" numCol="1" spcCol="1270" anchor="ctr" anchorCtr="0">
          <a:noAutofit/>
        </a:bodyPr>
        <a:lstStyle/>
        <a:p>
          <a:pPr marL="0" lvl="0" indent="0" algn="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200" kern="1200"/>
            <a:t>Torbjørg Austrud</a:t>
          </a:r>
        </a:p>
      </dsp:txBody>
      <dsp:txXfrm>
        <a:off x="4817174" y="1778121"/>
        <a:ext cx="1139247" cy="200895"/>
      </dsp:txXfrm>
    </dsp:sp>
    <dsp:sp modelId="{C7C06720-C3D3-4731-B6E0-9EAC51796260}">
      <dsp:nvSpPr>
        <dsp:cNvPr id="0" name=""/>
        <dsp:cNvSpPr/>
      </dsp:nvSpPr>
      <dsp:spPr>
        <a:xfrm>
          <a:off x="100872" y="2301570"/>
          <a:ext cx="1289981" cy="667895"/>
        </a:xfrm>
        <a:prstGeom prst="roundRect">
          <a:avLst/>
        </a:prstGeom>
        <a:solidFill>
          <a:srgbClr val="48B4AB"/>
        </a:solidFill>
        <a:ln w="12700" cap="flat" cmpd="sng" algn="ctr">
          <a:solidFill>
            <a:schemeClr val="bg2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94247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400" kern="1200" dirty="0"/>
            <a:t>Drift</a:t>
          </a:r>
        </a:p>
      </dsp:txBody>
      <dsp:txXfrm>
        <a:off x="133476" y="2334174"/>
        <a:ext cx="1224773" cy="602687"/>
      </dsp:txXfrm>
    </dsp:sp>
    <dsp:sp modelId="{166CF52C-685D-483E-9022-64755A2A6FF0}">
      <dsp:nvSpPr>
        <dsp:cNvPr id="0" name=""/>
        <dsp:cNvSpPr/>
      </dsp:nvSpPr>
      <dsp:spPr>
        <a:xfrm>
          <a:off x="358868" y="2821044"/>
          <a:ext cx="1160983" cy="222631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bg2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8255" rIns="33020" bIns="8255" numCol="1" spcCol="1270" anchor="ctr" anchorCtr="0">
          <a:noAutofit/>
        </a:bodyPr>
        <a:lstStyle/>
        <a:p>
          <a:pPr marL="0" lvl="0" indent="0" algn="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300" kern="1200" dirty="0"/>
            <a:t>Asbjørn Helleve</a:t>
          </a:r>
        </a:p>
      </dsp:txBody>
      <dsp:txXfrm>
        <a:off x="369736" y="2831912"/>
        <a:ext cx="1139247" cy="200895"/>
      </dsp:txXfrm>
    </dsp:sp>
    <dsp:sp modelId="{4318817A-578B-4E27-9C5D-EC8DA82160CE}">
      <dsp:nvSpPr>
        <dsp:cNvPr id="0" name=""/>
        <dsp:cNvSpPr/>
      </dsp:nvSpPr>
      <dsp:spPr>
        <a:xfrm>
          <a:off x="1831536" y="2301570"/>
          <a:ext cx="1289981" cy="667895"/>
        </a:xfrm>
        <a:prstGeom prst="roundRect">
          <a:avLst/>
        </a:prstGeom>
        <a:solidFill>
          <a:srgbClr val="48B4AB"/>
        </a:solidFill>
        <a:ln w="12700" cap="flat" cmpd="sng" algn="ctr">
          <a:solidFill>
            <a:schemeClr val="bg2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94247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400" kern="1200" dirty="0"/>
            <a:t>Bygg og </a:t>
          </a:r>
          <a:r>
            <a:rPr lang="nb-NO" sz="1400" kern="1200" dirty="0" err="1"/>
            <a:t>eigedom</a:t>
          </a:r>
          <a:endParaRPr lang="nb-NO" sz="1400" kern="1200" dirty="0"/>
        </a:p>
      </dsp:txBody>
      <dsp:txXfrm>
        <a:off x="1864140" y="2334174"/>
        <a:ext cx="1224773" cy="602687"/>
      </dsp:txXfrm>
    </dsp:sp>
    <dsp:sp modelId="{3C82CC83-340D-4624-8720-797A6C655D18}">
      <dsp:nvSpPr>
        <dsp:cNvPr id="0" name=""/>
        <dsp:cNvSpPr/>
      </dsp:nvSpPr>
      <dsp:spPr>
        <a:xfrm>
          <a:off x="2089533" y="2821044"/>
          <a:ext cx="1160983" cy="222631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bg2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8255" rIns="33020" bIns="8255" numCol="1" spcCol="1270" anchor="ctr" anchorCtr="0">
          <a:noAutofit/>
        </a:bodyPr>
        <a:lstStyle/>
        <a:p>
          <a:pPr marL="0" lvl="0" indent="0" algn="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300" kern="1200" dirty="0"/>
            <a:t>Haakon Innset</a:t>
          </a:r>
        </a:p>
      </dsp:txBody>
      <dsp:txXfrm>
        <a:off x="2100401" y="2831912"/>
        <a:ext cx="1139247" cy="200895"/>
      </dsp:txXfrm>
    </dsp:sp>
    <dsp:sp modelId="{F1B007AE-0C89-4672-BD87-4769154B5D6F}">
      <dsp:nvSpPr>
        <dsp:cNvPr id="0" name=""/>
        <dsp:cNvSpPr/>
      </dsp:nvSpPr>
      <dsp:spPr>
        <a:xfrm>
          <a:off x="3562200" y="2301570"/>
          <a:ext cx="1289981" cy="667895"/>
        </a:xfrm>
        <a:prstGeom prst="roundRect">
          <a:avLst/>
        </a:prstGeom>
        <a:solidFill>
          <a:srgbClr val="48B4AB"/>
        </a:solidFill>
        <a:ln w="12700" cap="flat" cmpd="sng" algn="ctr">
          <a:solidFill>
            <a:schemeClr val="bg2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94247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400" kern="1200" dirty="0"/>
            <a:t>Plan og  oppmåling</a:t>
          </a:r>
        </a:p>
      </dsp:txBody>
      <dsp:txXfrm>
        <a:off x="3594804" y="2334174"/>
        <a:ext cx="1224773" cy="602687"/>
      </dsp:txXfrm>
    </dsp:sp>
    <dsp:sp modelId="{2761E731-BF22-4AC7-AA6D-18C1866BD0FF}">
      <dsp:nvSpPr>
        <dsp:cNvPr id="0" name=""/>
        <dsp:cNvSpPr/>
      </dsp:nvSpPr>
      <dsp:spPr>
        <a:xfrm>
          <a:off x="3679062" y="2813535"/>
          <a:ext cx="1443253" cy="237648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bg2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6985" rIns="27940" bIns="6985" numCol="1" spcCol="1270" anchor="ctr" anchorCtr="0">
          <a:noAutofit/>
        </a:bodyPr>
        <a:lstStyle/>
        <a:p>
          <a:pPr marL="0" lvl="0" indent="0" algn="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100" kern="1200" dirty="0"/>
            <a:t>Berit Marie Galaaen</a:t>
          </a:r>
        </a:p>
      </dsp:txBody>
      <dsp:txXfrm>
        <a:off x="3690663" y="2825136"/>
        <a:ext cx="1420051" cy="214446"/>
      </dsp:txXfrm>
    </dsp:sp>
    <dsp:sp modelId="{3A6EB52E-1D38-4B9E-BBEB-00E7A1E530D3}">
      <dsp:nvSpPr>
        <dsp:cNvPr id="0" name=""/>
        <dsp:cNvSpPr/>
      </dsp:nvSpPr>
      <dsp:spPr>
        <a:xfrm>
          <a:off x="5434000" y="2301570"/>
          <a:ext cx="1289981" cy="667895"/>
        </a:xfrm>
        <a:prstGeom prst="roundRect">
          <a:avLst/>
        </a:prstGeom>
        <a:solidFill>
          <a:srgbClr val="48B4AB"/>
        </a:solidFill>
        <a:ln w="12700" cap="flat" cmpd="sng" algn="ctr">
          <a:solidFill>
            <a:schemeClr val="bg2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94247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400" kern="1200" dirty="0"/>
            <a:t>Næring og byggesak</a:t>
          </a:r>
        </a:p>
      </dsp:txBody>
      <dsp:txXfrm>
        <a:off x="5466604" y="2334174"/>
        <a:ext cx="1224773" cy="602687"/>
      </dsp:txXfrm>
    </dsp:sp>
    <dsp:sp modelId="{F9FB974C-AA60-4C9D-97CD-1F19639F3BFF}">
      <dsp:nvSpPr>
        <dsp:cNvPr id="0" name=""/>
        <dsp:cNvSpPr/>
      </dsp:nvSpPr>
      <dsp:spPr>
        <a:xfrm>
          <a:off x="5691996" y="2821044"/>
          <a:ext cx="1160983" cy="222631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bg2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8255" rIns="33020" bIns="8255" numCol="1" spcCol="1270" anchor="ctr" anchorCtr="0">
          <a:noAutofit/>
        </a:bodyPr>
        <a:lstStyle/>
        <a:p>
          <a:pPr marL="0" lvl="0" indent="0" algn="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300" kern="1200"/>
            <a:t>Vidar Jørdre</a:t>
          </a:r>
          <a:endParaRPr lang="nb-NO" sz="1300" kern="1200" dirty="0"/>
        </a:p>
      </dsp:txBody>
      <dsp:txXfrm>
        <a:off x="5702864" y="2831912"/>
        <a:ext cx="1139247" cy="200895"/>
      </dsp:txXfrm>
    </dsp:sp>
    <dsp:sp modelId="{82249B85-A756-4310-97B7-3B87EEFF16F0}">
      <dsp:nvSpPr>
        <dsp:cNvPr id="0" name=""/>
        <dsp:cNvSpPr/>
      </dsp:nvSpPr>
      <dsp:spPr>
        <a:xfrm>
          <a:off x="7164664" y="2301570"/>
          <a:ext cx="1289981" cy="667895"/>
        </a:xfrm>
        <a:prstGeom prst="roundRect">
          <a:avLst/>
        </a:prstGeom>
        <a:solidFill>
          <a:srgbClr val="48B4AB"/>
        </a:solidFill>
        <a:ln w="12700" cap="flat" cmpd="sng" algn="ctr">
          <a:solidFill>
            <a:schemeClr val="bg2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94247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400" kern="1200" dirty="0"/>
            <a:t>Brann og redning</a:t>
          </a:r>
        </a:p>
      </dsp:txBody>
      <dsp:txXfrm>
        <a:off x="7197268" y="2334174"/>
        <a:ext cx="1224773" cy="602687"/>
      </dsp:txXfrm>
    </dsp:sp>
    <dsp:sp modelId="{D4AE0220-1982-4D10-A78B-8C958421FADD}">
      <dsp:nvSpPr>
        <dsp:cNvPr id="0" name=""/>
        <dsp:cNvSpPr/>
      </dsp:nvSpPr>
      <dsp:spPr>
        <a:xfrm>
          <a:off x="7422660" y="2821044"/>
          <a:ext cx="1160983" cy="222631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bg2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8255" rIns="33020" bIns="8255" numCol="1" spcCol="1270" anchor="ctr" anchorCtr="0">
          <a:noAutofit/>
        </a:bodyPr>
        <a:lstStyle/>
        <a:p>
          <a:pPr marL="0" lvl="0" indent="0" algn="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300" kern="1200" dirty="0"/>
            <a:t>David Skjerven</a:t>
          </a:r>
        </a:p>
      </dsp:txBody>
      <dsp:txXfrm>
        <a:off x="7433528" y="2831912"/>
        <a:ext cx="1139247" cy="200895"/>
      </dsp:txXfrm>
    </dsp:sp>
    <dsp:sp modelId="{92667F14-5374-49C8-8643-93A651FC896F}">
      <dsp:nvSpPr>
        <dsp:cNvPr id="0" name=""/>
        <dsp:cNvSpPr/>
      </dsp:nvSpPr>
      <dsp:spPr>
        <a:xfrm>
          <a:off x="8895328" y="2301570"/>
          <a:ext cx="1289981" cy="667895"/>
        </a:xfrm>
        <a:prstGeom prst="roundRect">
          <a:avLst/>
        </a:prstGeom>
        <a:solidFill>
          <a:srgbClr val="48B4AB"/>
        </a:solidFill>
        <a:ln w="12700" cap="flat" cmpd="sng" algn="ctr">
          <a:solidFill>
            <a:schemeClr val="bg2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94247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400" kern="1200" dirty="0"/>
            <a:t>Prosjektavdeling</a:t>
          </a:r>
        </a:p>
      </dsp:txBody>
      <dsp:txXfrm>
        <a:off x="8927932" y="2334174"/>
        <a:ext cx="1224773" cy="602687"/>
      </dsp:txXfrm>
    </dsp:sp>
    <dsp:sp modelId="{664A987A-ACB6-4A0E-B88D-5663148E51B3}">
      <dsp:nvSpPr>
        <dsp:cNvPr id="0" name=""/>
        <dsp:cNvSpPr/>
      </dsp:nvSpPr>
      <dsp:spPr>
        <a:xfrm>
          <a:off x="9052905" y="2761161"/>
          <a:ext cx="1361821" cy="342396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bg2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7620" rIns="30480" bIns="7620" numCol="1" spcCol="1270" anchor="ctr" anchorCtr="0">
          <a:noAutofit/>
        </a:bodyPr>
        <a:lstStyle/>
        <a:p>
          <a:pPr marL="0" lvl="0" indent="0" algn="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200" kern="1200" dirty="0"/>
            <a:t>Elisabeth Lillegraven</a:t>
          </a:r>
        </a:p>
      </dsp:txBody>
      <dsp:txXfrm>
        <a:off x="9069619" y="2777875"/>
        <a:ext cx="1328393" cy="30896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A7F8764-BEAD-40FD-B216-95343422E7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A4A8739C-9B4E-4347-AB2B-D7C8C6185A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2C144DAA-B8D1-4A5E-B6A6-36731887D8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07981-CBE7-4A80-A208-B7BE3FFE9AD4}" type="datetimeFigureOut">
              <a:rPr lang="nb-NO" smtClean="0"/>
              <a:t>12.04.2024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FD73D811-02AB-4760-B470-10A1310A86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0B68DA1C-58D4-4FF1-AEC5-89DFD5FBEA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47D52-957B-4E56-A0EF-DCC704CE69D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850973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CF6DA53-838A-4289-844E-ACCBC935E8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7AEC8A8D-2B74-4353-907D-8ACA1ADA24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8B0A9D42-EBE1-4E50-BE0A-66078BC2C8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07981-CBE7-4A80-A208-B7BE3FFE9AD4}" type="datetimeFigureOut">
              <a:rPr lang="nb-NO" smtClean="0"/>
              <a:t>12.04.2024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B09A472F-EF9B-44C0-B7C9-5097EEE647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CD1AEFAB-F3D0-4E03-A469-EFA44E436B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47D52-957B-4E56-A0EF-DCC704CE69D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53886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33E8B8B4-DA30-4529-8D98-58299212AA1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2C82DF7C-F841-41F1-9612-90E533F7CF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2386D4E3-C31E-4602-BC2E-58E58F4AFC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07981-CBE7-4A80-A208-B7BE3FFE9AD4}" type="datetimeFigureOut">
              <a:rPr lang="nb-NO" smtClean="0"/>
              <a:t>12.04.2024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D6359AC0-7DE2-4B5A-A1D2-9BD21481E2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07573E36-580E-4970-8E4A-5716BA3E8E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47D52-957B-4E56-A0EF-DCC704CE69D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705820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D810C7E-98B7-469A-8264-557699D5A7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6633DC59-FB07-48A7-88FA-E8D4F2D2E6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044CB3A9-479F-4579-9D69-0A1D66069E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07981-CBE7-4A80-A208-B7BE3FFE9AD4}" type="datetimeFigureOut">
              <a:rPr lang="nb-NO" smtClean="0"/>
              <a:t>12.04.2024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4600A698-E038-4E36-98C4-E800871373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BD92BF3F-8D77-4435-B2EF-9A9982424F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47D52-957B-4E56-A0EF-DCC704CE69D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533990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D799B31-6839-4B5E-A963-8D8FF74559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12469704-D316-4221-B851-D47BD635CC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CA189AC8-0ACE-4B22-A7C0-2DE2D6DD07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07981-CBE7-4A80-A208-B7BE3FFE9AD4}" type="datetimeFigureOut">
              <a:rPr lang="nb-NO" smtClean="0"/>
              <a:t>12.04.2024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C03BEB07-ED4B-4CBB-B923-320035E3D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C82F851C-8AC3-4DD4-B2BF-861EA46DA9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47D52-957B-4E56-A0EF-DCC704CE69D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98333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136B63A-A946-465A-8441-53B4B2E699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7E4171E9-7C02-4E7C-A37B-F01A29E037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7E471FB3-27DF-441B-8250-06830FCDC6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A5A40611-E33A-461F-9454-E1F19CF813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07981-CBE7-4A80-A208-B7BE3FFE9AD4}" type="datetimeFigureOut">
              <a:rPr lang="nb-NO" smtClean="0"/>
              <a:t>12.04.2024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C9DA9456-D6BC-4A63-9CBA-CFF3F68E1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D75B4912-B88F-4216-A791-83C96D8AE6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47D52-957B-4E56-A0EF-DCC704CE69D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327140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C3481D8-AB7C-400C-97A9-A74EAD0715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6CAB1AD9-FA91-4F38-B0D8-19A189C369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A0743009-4CA4-488A-AF92-ED09E968D3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268CA9A4-FE1E-469D-9C75-79A5F4EB5FF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C1427E83-91A8-4E1E-902F-0799925818D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6B07073A-307D-48CB-8D79-B638E59E1C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07981-CBE7-4A80-A208-B7BE3FFE9AD4}" type="datetimeFigureOut">
              <a:rPr lang="nb-NO" smtClean="0"/>
              <a:t>12.04.2024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977E5CB6-A45C-4217-A49F-BEE6BA8873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D541C9C3-C689-43A2-A15C-4C74011A0F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47D52-957B-4E56-A0EF-DCC704CE69D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341027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2295CFE-54A8-4DF7-919C-23C3E09911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C69C819B-8CFC-461B-A211-AEB1E9D30B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07981-CBE7-4A80-A208-B7BE3FFE9AD4}" type="datetimeFigureOut">
              <a:rPr lang="nb-NO" smtClean="0"/>
              <a:t>12.04.2024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48E38125-DC73-4C61-B41F-66FBBF8A8A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EDBE83A2-5AAA-4056-83B0-39B6345502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47D52-957B-4E56-A0EF-DCC704CE69D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38225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761DCBC8-29F5-49DA-B428-9E85C1EBE1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07981-CBE7-4A80-A208-B7BE3FFE9AD4}" type="datetimeFigureOut">
              <a:rPr lang="nb-NO" smtClean="0"/>
              <a:t>12.04.2024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34A39553-8586-4164-BA1E-A5A6F3C154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F19FC2CD-1732-4CAB-ABF5-FDFFC35F7D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47D52-957B-4E56-A0EF-DCC704CE69D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007949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CCF17D5-25C3-4D65-9951-83BDBB82C2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62DA9B6C-0EA5-47D4-B399-95AC52A32F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704AF9A8-2CA3-442D-BA6D-E240577444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2BD73219-F5A1-427A-99FD-A395E6EF8C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07981-CBE7-4A80-A208-B7BE3FFE9AD4}" type="datetimeFigureOut">
              <a:rPr lang="nb-NO" smtClean="0"/>
              <a:t>12.04.2024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3ACC8F30-5048-48B2-9074-E83C501065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BA08A454-30F1-4774-A088-9769FA663C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47D52-957B-4E56-A0EF-DCC704CE69D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453556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249D1EA5-278F-4212-B154-B7481FBDBD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08411817-A027-46EF-9865-C9254E66FF9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D86024B1-A9F8-4DAD-BA2B-30828DFDEA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93DEE8BA-93DE-4161-8ADF-E16D73939A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07981-CBE7-4A80-A208-B7BE3FFE9AD4}" type="datetimeFigureOut">
              <a:rPr lang="nb-NO" smtClean="0"/>
              <a:t>12.04.2024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A7FC447B-C813-4B6E-814E-23563B5E73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17B90DDD-DC55-4A87-8714-97ECA629B5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47D52-957B-4E56-A0EF-DCC704CE69D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742050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BDF4ED6A-82E2-4B2A-957F-2EAA308143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3C89D268-D5C2-440A-B2A7-F647594F6C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041C36BD-62E8-4A55-A38F-5A962467147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07981-CBE7-4A80-A208-B7BE3FFE9AD4}" type="datetimeFigureOut">
              <a:rPr lang="nb-NO" smtClean="0"/>
              <a:t>12.04.2024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5045389C-6021-4B5D-90A6-77E8CF20362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1B4C4DCD-A195-4CF7-ABDF-89261E0E358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A47D52-957B-4E56-A0EF-DCC704CE69D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622828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A9B5216-C5C3-426F-A5A8-362EF420CDB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/>
              <a:t>Organisasjonskart Voss herad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1B7F5A90-31EF-4883-B2B0-CD4F8ABED3C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5424321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65E6774-A922-4EB4-8F7A-ED842BAF7A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Teknisk</a:t>
            </a:r>
          </a:p>
        </p:txBody>
      </p:sp>
      <p:graphicFrame>
        <p:nvGraphicFramePr>
          <p:cNvPr id="4" name="Plassholder for innhold 3">
            <a:extLst>
              <a:ext uri="{FF2B5EF4-FFF2-40B4-BE49-F238E27FC236}">
                <a16:creationId xmlns:a16="http://schemas.microsoft.com/office/drawing/2014/main" id="{5E8FD3B9-859E-4D27-BFB5-F0310F45959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23169847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601824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65E6774-A922-4EB4-8F7A-ED842BAF7A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Kultur og fritid</a:t>
            </a:r>
          </a:p>
        </p:txBody>
      </p:sp>
      <p:graphicFrame>
        <p:nvGraphicFramePr>
          <p:cNvPr id="4" name="Plassholder for innhold 3">
            <a:extLst>
              <a:ext uri="{FF2B5EF4-FFF2-40B4-BE49-F238E27FC236}">
                <a16:creationId xmlns:a16="http://schemas.microsoft.com/office/drawing/2014/main" id="{5E8FD3B9-859E-4D27-BFB5-F0310F45959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10964153"/>
              </p:ext>
            </p:extLst>
          </p:nvPr>
        </p:nvGraphicFramePr>
        <p:xfrm>
          <a:off x="838200" y="1825625"/>
          <a:ext cx="10293626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375761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9B1E56F-FCD7-4494-868F-50C6A9FDE2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Politisk organisering</a:t>
            </a:r>
          </a:p>
        </p:txBody>
      </p:sp>
      <p:graphicFrame>
        <p:nvGraphicFramePr>
          <p:cNvPr id="4" name="Plassholder for innhold 3">
            <a:extLst>
              <a:ext uri="{FF2B5EF4-FFF2-40B4-BE49-F238E27FC236}">
                <a16:creationId xmlns:a16="http://schemas.microsoft.com/office/drawing/2014/main" id="{D7F69C8C-9C7F-4729-A2A8-7975B62FB57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02208051"/>
              </p:ext>
            </p:extLst>
          </p:nvPr>
        </p:nvGraphicFramePr>
        <p:xfrm>
          <a:off x="657726" y="1978025"/>
          <a:ext cx="10848474" cy="43425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440703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65E6774-A922-4EB4-8F7A-ED842BAF7A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Administrativ organisering</a:t>
            </a:r>
          </a:p>
        </p:txBody>
      </p:sp>
      <p:graphicFrame>
        <p:nvGraphicFramePr>
          <p:cNvPr id="4" name="Plassholder for innhold 3">
            <a:extLst>
              <a:ext uri="{FF2B5EF4-FFF2-40B4-BE49-F238E27FC236}">
                <a16:creationId xmlns:a16="http://schemas.microsoft.com/office/drawing/2014/main" id="{5E8FD3B9-859E-4D27-BFB5-F0310F45959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94669513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560123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65E6774-A922-4EB4-8F7A-ED842BAF7A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Administrativ organisering med </a:t>
            </a:r>
            <a:r>
              <a:rPr lang="nb-NO" err="1"/>
              <a:t>namn</a:t>
            </a:r>
            <a:endParaRPr lang="nb-NO"/>
          </a:p>
        </p:txBody>
      </p:sp>
      <p:graphicFrame>
        <p:nvGraphicFramePr>
          <p:cNvPr id="4" name="Plassholder for innhold 3">
            <a:extLst>
              <a:ext uri="{FF2B5EF4-FFF2-40B4-BE49-F238E27FC236}">
                <a16:creationId xmlns:a16="http://schemas.microsoft.com/office/drawing/2014/main" id="{5E8FD3B9-859E-4D27-BFB5-F0310F45959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19715643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164569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65E6774-A922-4EB4-8F7A-ED842BAF7A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Strategi og styring</a:t>
            </a:r>
          </a:p>
        </p:txBody>
      </p:sp>
      <p:graphicFrame>
        <p:nvGraphicFramePr>
          <p:cNvPr id="4" name="Plassholder for innhold 3">
            <a:extLst>
              <a:ext uri="{FF2B5EF4-FFF2-40B4-BE49-F238E27FC236}">
                <a16:creationId xmlns:a16="http://schemas.microsoft.com/office/drawing/2014/main" id="{5E8FD3B9-859E-4D27-BFB5-F0310F45959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38135362"/>
              </p:ext>
            </p:extLst>
          </p:nvPr>
        </p:nvGraphicFramePr>
        <p:xfrm>
          <a:off x="838200" y="1825625"/>
          <a:ext cx="10795000" cy="35185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308693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65E6774-A922-4EB4-8F7A-ED842BAF7A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Innbyggjarservice</a:t>
            </a:r>
          </a:p>
        </p:txBody>
      </p:sp>
      <p:graphicFrame>
        <p:nvGraphicFramePr>
          <p:cNvPr id="4" name="Plassholder for innhold 3">
            <a:extLst>
              <a:ext uri="{FF2B5EF4-FFF2-40B4-BE49-F238E27FC236}">
                <a16:creationId xmlns:a16="http://schemas.microsoft.com/office/drawing/2014/main" id="{5E8FD3B9-859E-4D27-BFB5-F0310F45959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25752866"/>
              </p:ext>
            </p:extLst>
          </p:nvPr>
        </p:nvGraphicFramePr>
        <p:xfrm>
          <a:off x="838200" y="1825625"/>
          <a:ext cx="10515600" cy="26211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787464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65E6774-A922-4EB4-8F7A-ED842BAF7A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HR og innovasjon</a:t>
            </a:r>
          </a:p>
        </p:txBody>
      </p:sp>
      <p:graphicFrame>
        <p:nvGraphicFramePr>
          <p:cNvPr id="4" name="Plassholder for innhold 3">
            <a:extLst>
              <a:ext uri="{FF2B5EF4-FFF2-40B4-BE49-F238E27FC236}">
                <a16:creationId xmlns:a16="http://schemas.microsoft.com/office/drawing/2014/main" id="{5E8FD3B9-859E-4D27-BFB5-F0310F45959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62045067"/>
              </p:ext>
            </p:extLst>
          </p:nvPr>
        </p:nvGraphicFramePr>
        <p:xfrm>
          <a:off x="838200" y="1825625"/>
          <a:ext cx="10515600" cy="26211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558737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65E6774-A922-4EB4-8F7A-ED842BAF7A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Helse og omsorg</a:t>
            </a:r>
          </a:p>
        </p:txBody>
      </p:sp>
      <p:graphicFrame>
        <p:nvGraphicFramePr>
          <p:cNvPr id="4" name="Plassholder for innhold 3">
            <a:extLst>
              <a:ext uri="{FF2B5EF4-FFF2-40B4-BE49-F238E27FC236}">
                <a16:creationId xmlns:a16="http://schemas.microsoft.com/office/drawing/2014/main" id="{5E8FD3B9-859E-4D27-BFB5-F0310F45959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48651743"/>
              </p:ext>
            </p:extLst>
          </p:nvPr>
        </p:nvGraphicFramePr>
        <p:xfrm>
          <a:off x="284843" y="1771196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241981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65E6774-A922-4EB4-8F7A-ED842BAF7A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Oppvekst</a:t>
            </a:r>
          </a:p>
        </p:txBody>
      </p:sp>
      <p:graphicFrame>
        <p:nvGraphicFramePr>
          <p:cNvPr id="4" name="Plassholder for innhold 3">
            <a:extLst>
              <a:ext uri="{FF2B5EF4-FFF2-40B4-BE49-F238E27FC236}">
                <a16:creationId xmlns:a16="http://schemas.microsoft.com/office/drawing/2014/main" id="{5E8FD3B9-859E-4D27-BFB5-F0310F45959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76642195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021131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F12A7A9150A01647B42D0C77F4675B13" ma:contentTypeVersion="20" ma:contentTypeDescription="Opprett et nytt dokument." ma:contentTypeScope="" ma:versionID="b2d4d802e6e56cb842544d8bb6974b83">
  <xsd:schema xmlns:xsd="http://www.w3.org/2001/XMLSchema" xmlns:xs="http://www.w3.org/2001/XMLSchema" xmlns:p="http://schemas.microsoft.com/office/2006/metadata/properties" xmlns:ns1="http://schemas.microsoft.com/sharepoint/v3" xmlns:ns3="334d215f-65a9-4877-8c62-2b321a13bc2c" xmlns:ns4="f22b9fe4-6cc9-400b-8e60-9cb87e046bed" targetNamespace="http://schemas.microsoft.com/office/2006/metadata/properties" ma:root="true" ma:fieldsID="766bf25cf22688891260f6b88a4756ba" ns1:_="" ns3:_="" ns4:_="">
    <xsd:import namespace="http://schemas.microsoft.com/sharepoint/v3"/>
    <xsd:import namespace="334d215f-65a9-4877-8c62-2b321a13bc2c"/>
    <xsd:import namespace="f22b9fe4-6cc9-400b-8e60-9cb87e046bed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GenerationTime" minOccurs="0"/>
                <xsd:element ref="ns3:MediaServiceEventHashCode" minOccurs="0"/>
                <xsd:element ref="ns1:_ip_UnifiedCompliancePolicyProperties" minOccurs="0"/>
                <xsd:element ref="ns1:_ip_UnifiedCompliancePolicyUIAction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MediaServiceSearchProperties" minOccurs="0"/>
                <xsd:element ref="ns3:_activity" minOccurs="0"/>
                <xsd:element ref="ns3:MediaServiceObjectDetectorVersions" minOccurs="0"/>
                <xsd:element ref="ns3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9" nillable="true" ma:displayName="Egenskaper for samordnet samsvarspolicy" ma:hidden="true" ma:internalName="_ip_UnifiedCompliancePolicyProperties">
      <xsd:simpleType>
        <xsd:restriction base="dms:Note"/>
      </xsd:simpleType>
    </xsd:element>
    <xsd:element name="_ip_UnifiedCompliancePolicyUIAction" ma:index="20" nillable="true" ma:displayName="UI-handling for samordnet samsvarspolicy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34d215f-65a9-4877-8c62-2b321a13bc2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2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_activity" ma:index="25" nillable="true" ma:displayName="_activity" ma:hidden="true" ma:internalName="_activity">
      <xsd:simpleType>
        <xsd:restriction base="dms:Note"/>
      </xsd:simpleType>
    </xsd:element>
    <xsd:element name="MediaServiceObjectDetectorVersions" ma:index="2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7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22b9fe4-6cc9-400b-8e60-9cb87e046bed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Hash for deling av tips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activity xmlns="334d215f-65a9-4877-8c62-2b321a13bc2c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EFD0BA03-DF9D-416E-B50B-E7698992C42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334d215f-65a9-4877-8c62-2b321a13bc2c"/>
    <ds:schemaRef ds:uri="f22b9fe4-6cc9-400b-8e60-9cb87e046be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B83D2D3-E9DC-4D64-B2B6-CEB479BDF70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3C591E1-A960-4A5A-A00E-9935A1FBD86F}">
  <ds:schemaRefs>
    <ds:schemaRef ds:uri="http://purl.org/dc/elements/1.1/"/>
    <ds:schemaRef ds:uri="http://schemas.microsoft.com/office/2006/documentManagement/types"/>
    <ds:schemaRef ds:uri="http://purl.org/dc/terms/"/>
    <ds:schemaRef ds:uri="http://purl.org/dc/dcmitype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schemas.microsoft.com/sharepoint/v3"/>
    <ds:schemaRef ds:uri="f22b9fe4-6cc9-400b-8e60-9cb87e046bed"/>
    <ds:schemaRef ds:uri="334d215f-65a9-4877-8c62-2b321a13bc2c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11280</TotalTime>
  <Words>161</Words>
  <Application>Microsoft Office PowerPoint</Application>
  <PresentationFormat>Widescreen</PresentationFormat>
  <Paragraphs>78</Paragraphs>
  <Slides>11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Office-tema</vt:lpstr>
      <vt:lpstr>Organisasjonskart Voss herad</vt:lpstr>
      <vt:lpstr>Politisk organisering</vt:lpstr>
      <vt:lpstr>Administrativ organisering</vt:lpstr>
      <vt:lpstr>Administrativ organisering med namn</vt:lpstr>
      <vt:lpstr>Strategi og styring</vt:lpstr>
      <vt:lpstr>Innbyggjarservice</vt:lpstr>
      <vt:lpstr>HR og innovasjon</vt:lpstr>
      <vt:lpstr>Helse og omsorg</vt:lpstr>
      <vt:lpstr>Oppvekst</vt:lpstr>
      <vt:lpstr>Teknisk</vt:lpstr>
      <vt:lpstr>Kultur og fritid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Liv Myklebust</dc:creator>
  <cp:lastModifiedBy>Liv Myklebust</cp:lastModifiedBy>
  <cp:revision>6</cp:revision>
  <dcterms:created xsi:type="dcterms:W3CDTF">2019-07-04T12:26:17Z</dcterms:created>
  <dcterms:modified xsi:type="dcterms:W3CDTF">2024-04-12T09:20:09Z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0x010100F12A7A9150A01647B42D0C77F4675B13</vt:lpwstr>
  </property>
</Properties>
</file>