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7" r:id="rId6"/>
    <p:sldMasterId id="2147483704" r:id="rId7"/>
  </p:sldMasterIdLst>
  <p:notesMasterIdLst>
    <p:notesMasterId r:id="rId23"/>
  </p:notesMasterIdLst>
  <p:sldIdLst>
    <p:sldId id="1831" r:id="rId8"/>
    <p:sldId id="1903" r:id="rId9"/>
    <p:sldId id="1680" r:id="rId10"/>
    <p:sldId id="1836" r:id="rId11"/>
    <p:sldId id="1902" r:id="rId12"/>
    <p:sldId id="1679" r:id="rId13"/>
    <p:sldId id="1833" r:id="rId14"/>
    <p:sldId id="1835" r:id="rId15"/>
    <p:sldId id="1851" r:id="rId16"/>
    <p:sldId id="1848" r:id="rId17"/>
    <p:sldId id="1852" r:id="rId18"/>
    <p:sldId id="313" r:id="rId19"/>
    <p:sldId id="370" r:id="rId20"/>
    <p:sldId id="890" r:id="rId21"/>
    <p:sldId id="816"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F6C"/>
    <a:srgbClr val="3CC241"/>
    <a:srgbClr val="AE3BC1"/>
    <a:srgbClr val="752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1900E-8BAA-4ADA-8FFB-123BF9AF31B0}" v="1" dt="2022-11-22T12:45:34.911"/>
  </p1510:revLst>
</p1510:revInfo>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4" y="-84"/>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la Nystad" userId="00b34d6e-232f-4b04-86bf-052ce6b8a116" providerId="ADAL" clId="{8731900E-8BAA-4ADA-8FFB-123BF9AF31B0}"/>
    <pc:docChg chg="undo custSel addSld delSld modSld">
      <pc:chgData name="Laila Nystad" userId="00b34d6e-232f-4b04-86bf-052ce6b8a116" providerId="ADAL" clId="{8731900E-8BAA-4ADA-8FFB-123BF9AF31B0}" dt="2022-11-22T12:51:55.516" v="99" actId="1076"/>
      <pc:docMkLst>
        <pc:docMk/>
      </pc:docMkLst>
      <pc:sldChg chg="modSp mod">
        <pc:chgData name="Laila Nystad" userId="00b34d6e-232f-4b04-86bf-052ce6b8a116" providerId="ADAL" clId="{8731900E-8BAA-4ADA-8FFB-123BF9AF31B0}" dt="2022-11-22T12:50:43.469" v="88" actId="120"/>
        <pc:sldMkLst>
          <pc:docMk/>
          <pc:sldMk cId="830836622" sldId="313"/>
        </pc:sldMkLst>
        <pc:spChg chg="mod">
          <ac:chgData name="Laila Nystad" userId="00b34d6e-232f-4b04-86bf-052ce6b8a116" providerId="ADAL" clId="{8731900E-8BAA-4ADA-8FFB-123BF9AF31B0}" dt="2022-11-22T12:50:43.469" v="88" actId="120"/>
          <ac:spMkLst>
            <pc:docMk/>
            <pc:sldMk cId="830836622" sldId="313"/>
            <ac:spMk id="3" creationId="{FDCE78AC-57AC-4DA8-ABBD-BED0CD1BCE3C}"/>
          </ac:spMkLst>
        </pc:spChg>
      </pc:sldChg>
      <pc:sldChg chg="del">
        <pc:chgData name="Laila Nystad" userId="00b34d6e-232f-4b04-86bf-052ce6b8a116" providerId="ADAL" clId="{8731900E-8BAA-4ADA-8FFB-123BF9AF31B0}" dt="2022-11-22T12:45:39.950" v="4" actId="47"/>
        <pc:sldMkLst>
          <pc:docMk/>
          <pc:sldMk cId="0" sldId="317"/>
        </pc:sldMkLst>
      </pc:sldChg>
      <pc:sldChg chg="modSp mod">
        <pc:chgData name="Laila Nystad" userId="00b34d6e-232f-4b04-86bf-052ce6b8a116" providerId="ADAL" clId="{8731900E-8BAA-4ADA-8FFB-123BF9AF31B0}" dt="2022-11-22T12:51:55.516" v="99" actId="1076"/>
        <pc:sldMkLst>
          <pc:docMk/>
          <pc:sldMk cId="372098995" sldId="370"/>
        </pc:sldMkLst>
        <pc:spChg chg="mod">
          <ac:chgData name="Laila Nystad" userId="00b34d6e-232f-4b04-86bf-052ce6b8a116" providerId="ADAL" clId="{8731900E-8BAA-4ADA-8FFB-123BF9AF31B0}" dt="2022-11-22T12:51:06.868" v="89" actId="1076"/>
          <ac:spMkLst>
            <pc:docMk/>
            <pc:sldMk cId="372098995" sldId="370"/>
            <ac:spMk id="2" creationId="{00000000-0000-0000-0000-000000000000}"/>
          </ac:spMkLst>
        </pc:spChg>
        <pc:spChg chg="mod">
          <ac:chgData name="Laila Nystad" userId="00b34d6e-232f-4b04-86bf-052ce6b8a116" providerId="ADAL" clId="{8731900E-8BAA-4ADA-8FFB-123BF9AF31B0}" dt="2022-11-22T12:51:51.779" v="98" actId="1076"/>
          <ac:spMkLst>
            <pc:docMk/>
            <pc:sldMk cId="372098995" sldId="370"/>
            <ac:spMk id="3" creationId="{00000000-0000-0000-0000-000000000000}"/>
          </ac:spMkLst>
        </pc:spChg>
        <pc:picChg chg="mod">
          <ac:chgData name="Laila Nystad" userId="00b34d6e-232f-4b04-86bf-052ce6b8a116" providerId="ADAL" clId="{8731900E-8BAA-4ADA-8FFB-123BF9AF31B0}" dt="2022-11-22T12:51:55.516" v="99" actId="1076"/>
          <ac:picMkLst>
            <pc:docMk/>
            <pc:sldMk cId="372098995" sldId="370"/>
            <ac:picMk id="7" creationId="{00000000-0000-0000-0000-000000000000}"/>
          </ac:picMkLst>
        </pc:picChg>
      </pc:sldChg>
      <pc:sldChg chg="modSp mod">
        <pc:chgData name="Laila Nystad" userId="00b34d6e-232f-4b04-86bf-052ce6b8a116" providerId="ADAL" clId="{8731900E-8BAA-4ADA-8FFB-123BF9AF31B0}" dt="2022-11-22T12:49:11.331" v="84" actId="1076"/>
        <pc:sldMkLst>
          <pc:docMk/>
          <pc:sldMk cId="1241477891" sldId="1679"/>
        </pc:sldMkLst>
        <pc:spChg chg="mod">
          <ac:chgData name="Laila Nystad" userId="00b34d6e-232f-4b04-86bf-052ce6b8a116" providerId="ADAL" clId="{8731900E-8BAA-4ADA-8FFB-123BF9AF31B0}" dt="2022-11-22T12:49:11.331" v="84" actId="1076"/>
          <ac:spMkLst>
            <pc:docMk/>
            <pc:sldMk cId="1241477891" sldId="1679"/>
            <ac:spMk id="4" creationId="{8FB932A5-6B2E-472E-9F7D-7891DE2E64DC}"/>
          </ac:spMkLst>
        </pc:spChg>
      </pc:sldChg>
      <pc:sldChg chg="modSp mod">
        <pc:chgData name="Laila Nystad" userId="00b34d6e-232f-4b04-86bf-052ce6b8a116" providerId="ADAL" clId="{8731900E-8BAA-4ADA-8FFB-123BF9AF31B0}" dt="2022-11-22T12:44:08.925" v="2" actId="1076"/>
        <pc:sldMkLst>
          <pc:docMk/>
          <pc:sldMk cId="4021993472" sldId="1831"/>
        </pc:sldMkLst>
        <pc:spChg chg="mod">
          <ac:chgData name="Laila Nystad" userId="00b34d6e-232f-4b04-86bf-052ce6b8a116" providerId="ADAL" clId="{8731900E-8BAA-4ADA-8FFB-123BF9AF31B0}" dt="2022-11-22T12:44:08.925" v="2" actId="1076"/>
          <ac:spMkLst>
            <pc:docMk/>
            <pc:sldMk cId="4021993472" sldId="1831"/>
            <ac:spMk id="5" creationId="{3F63C6EB-8127-48BE-A719-BC83A1714EEC}"/>
          </ac:spMkLst>
        </pc:spChg>
        <pc:picChg chg="mod">
          <ac:chgData name="Laila Nystad" userId="00b34d6e-232f-4b04-86bf-052ce6b8a116" providerId="ADAL" clId="{8731900E-8BAA-4ADA-8FFB-123BF9AF31B0}" dt="2022-11-22T12:44:04.894" v="1" actId="1076"/>
          <ac:picMkLst>
            <pc:docMk/>
            <pc:sldMk cId="4021993472" sldId="1831"/>
            <ac:picMk id="4" creationId="{668A810E-61DE-416F-8116-13EB65194B43}"/>
          </ac:picMkLst>
        </pc:picChg>
      </pc:sldChg>
      <pc:sldChg chg="add">
        <pc:chgData name="Laila Nystad" userId="00b34d6e-232f-4b04-86bf-052ce6b8a116" providerId="ADAL" clId="{8731900E-8BAA-4ADA-8FFB-123BF9AF31B0}" dt="2022-11-22T12:45:34.907" v="3"/>
        <pc:sldMkLst>
          <pc:docMk/>
          <pc:sldMk cId="0" sldId="19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BD31B-8DC3-413D-B974-15868B7E5AC0}" type="datetimeFigureOut">
              <a:rPr lang="nb-NO" smtClean="0"/>
              <a:t>22.11.2022</a:t>
            </a:fld>
            <a:endParaRPr lang="nb-NO"/>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97DBD-5A25-4AF4-AA61-1869D650119F}" type="slidenum">
              <a:rPr lang="nb-NO" smtClean="0"/>
              <a:t>‹nr.›</a:t>
            </a:fld>
            <a:endParaRPr lang="nb-NO"/>
          </a:p>
        </p:txBody>
      </p:sp>
    </p:spTree>
    <p:extLst>
      <p:ext uri="{BB962C8B-B14F-4D97-AF65-F5344CB8AC3E}">
        <p14:creationId xmlns:p14="http://schemas.microsoft.com/office/powerpoint/2010/main" val="289984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630BD-B58D-4283-B3FF-97F3D7CCED8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07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n-NO"/>
          </a:p>
        </p:txBody>
      </p:sp>
      <p:sp>
        <p:nvSpPr>
          <p:cNvPr id="4" name="Plasshaldar for lysbiletnummer 3"/>
          <p:cNvSpPr>
            <a:spLocks noGrp="1"/>
          </p:cNvSpPr>
          <p:nvPr>
            <p:ph type="sldNum" sz="quarter" idx="5"/>
          </p:nvPr>
        </p:nvSpPr>
        <p:spPr/>
        <p:txBody>
          <a:bodyPr/>
          <a:lstStyle/>
          <a:p>
            <a:fld id="{D2697DBD-5A25-4AF4-AA61-1869D650119F}" type="slidenum">
              <a:rPr lang="nb-NO" smtClean="0"/>
              <a:t>5</a:t>
            </a:fld>
            <a:endParaRPr lang="nb-NO"/>
          </a:p>
        </p:txBody>
      </p:sp>
    </p:spTree>
    <p:extLst>
      <p:ext uri="{BB962C8B-B14F-4D97-AF65-F5344CB8AC3E}">
        <p14:creationId xmlns:p14="http://schemas.microsoft.com/office/powerpoint/2010/main" val="41190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97DBD-5A25-4AF4-AA61-1869D650119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A3 er et velutprøvd</a:t>
            </a:r>
            <a:r>
              <a:rPr lang="nb-NO" baseline="0"/>
              <a:t> </a:t>
            </a:r>
            <a:r>
              <a:rPr lang="nb-NO" baseline="0" err="1"/>
              <a:t>lean</a:t>
            </a:r>
            <a:r>
              <a:rPr lang="nb-NO" baseline="0"/>
              <a:t>-verktøy, det finns i mange varianter og er brukt i mange bransjer og bedrifter.</a:t>
            </a:r>
          </a:p>
          <a:p>
            <a:pPr defTabSz="1386875">
              <a:defRPr/>
            </a:pPr>
            <a:r>
              <a:rPr lang="nb-NO" baseline="0"/>
              <a:t>Andre typer A3’er kan </a:t>
            </a:r>
            <a:r>
              <a:rPr lang="nb-NO" baseline="0" err="1"/>
              <a:t>vera</a:t>
            </a:r>
            <a:r>
              <a:rPr lang="nb-NO" baseline="0"/>
              <a:t> strategiske A3er, kommunikasjons og informasjons A3’er</a:t>
            </a:r>
          </a:p>
          <a:p>
            <a:r>
              <a:rPr lang="nb-NO"/>
              <a:t>Fortell at det er stor</a:t>
            </a:r>
            <a:r>
              <a:rPr lang="nb-NO" baseline="0"/>
              <a:t> frihetsgrad i bruk av A3- og at det skal </a:t>
            </a:r>
            <a:r>
              <a:rPr lang="nb-NO" baseline="0" err="1"/>
              <a:t>lagast</a:t>
            </a:r>
            <a:r>
              <a:rPr lang="nb-NO" baseline="0"/>
              <a:t> slik at det er synlig og oversiktlig </a:t>
            </a:r>
          </a:p>
          <a:p>
            <a:endParaRPr lang="nb-NO" baseline="0"/>
          </a:p>
          <a:p>
            <a:endParaRPr lang="nb-NO"/>
          </a:p>
        </p:txBody>
      </p:sp>
      <p:sp>
        <p:nvSpPr>
          <p:cNvPr id="4" name="Plassholder for lysbildenummer 3"/>
          <p:cNvSpPr>
            <a:spLocks noGrp="1"/>
          </p:cNvSpPr>
          <p:nvPr>
            <p:ph type="sldNum" sz="quarter" idx="10"/>
          </p:nvPr>
        </p:nvSpPr>
        <p:spPr/>
        <p:txBody>
          <a:bodyPr/>
          <a:lstStyle/>
          <a:p>
            <a:pPr marL="0" marR="0" lvl="0" indent="0" algn="r" defTabSz="1386875" rtl="0" eaLnBrk="1" fontAlgn="auto" latinLnBrk="0" hangingPunct="1">
              <a:lnSpc>
                <a:spcPct val="100000"/>
              </a:lnSpc>
              <a:spcBef>
                <a:spcPts val="0"/>
              </a:spcBef>
              <a:spcAft>
                <a:spcPts val="0"/>
              </a:spcAft>
              <a:buClrTx/>
              <a:buSzTx/>
              <a:buFontTx/>
              <a:buNone/>
              <a:tabLst/>
              <a:defRPr/>
            </a:pPr>
            <a:fld id="{2C0F5B94-24E8-4CEE-AB65-B3EF63DEA16E}" type="slidenum">
              <a:rPr kumimoji="0" lang="nb-NO"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86875" rtl="0" eaLnBrk="1" fontAlgn="auto" latinLnBrk="0" hangingPunct="1">
                <a:lnSpc>
                  <a:spcPct val="100000"/>
                </a:lnSpc>
                <a:spcBef>
                  <a:spcPts val="0"/>
                </a:spcBef>
                <a:spcAft>
                  <a:spcPts val="0"/>
                </a:spcAft>
                <a:buClrTx/>
                <a:buSzTx/>
                <a:buFontTx/>
                <a:buNone/>
                <a:tabLst/>
                <a:defRPr/>
              </a:pPr>
              <a:t>9</a:t>
            </a:fld>
            <a:endParaRPr kumimoji="0" lang="nb-NO"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22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n-NO"/>
          </a:p>
        </p:txBody>
      </p:sp>
      <p:sp>
        <p:nvSpPr>
          <p:cNvPr id="4" name="Plasshaldar for lysbiletnummer 3"/>
          <p:cNvSpPr>
            <a:spLocks noGrp="1"/>
          </p:cNvSpPr>
          <p:nvPr>
            <p:ph type="sldNum" sz="quarter" idx="5"/>
          </p:nvPr>
        </p:nvSpPr>
        <p:spPr/>
        <p:txBody>
          <a:bodyPr/>
          <a:lstStyle/>
          <a:p>
            <a:fld id="{D2697DBD-5A25-4AF4-AA61-1869D650119F}" type="slidenum">
              <a:rPr lang="nb-NO" smtClean="0"/>
              <a:t>15</a:t>
            </a:fld>
            <a:endParaRPr lang="nb-NO"/>
          </a:p>
        </p:txBody>
      </p:sp>
    </p:spTree>
    <p:extLst>
      <p:ext uri="{BB962C8B-B14F-4D97-AF65-F5344CB8AC3E}">
        <p14:creationId xmlns:p14="http://schemas.microsoft.com/office/powerpoint/2010/main" val="2523948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7193"/>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n-NO"/>
              <a:t>Klikk for å redigere tekststilar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n-NO"/>
              <a:t>Klikk for å redigere tekststilar i malen</a:t>
            </a:r>
          </a:p>
        </p:txBody>
      </p:sp>
    </p:spTree>
    <p:extLst>
      <p:ext uri="{BB962C8B-B14F-4D97-AF65-F5344CB8AC3E}">
        <p14:creationId xmlns:p14="http://schemas.microsoft.com/office/powerpoint/2010/main" val="178709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innha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11191216" cy="335217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217C7365-9EBF-7B41-A163-141E47654ACF}"/>
              </a:ext>
            </a:extLst>
          </p:cNvPr>
          <p:cNvSpPr>
            <a:spLocks noGrp="1"/>
          </p:cNvSpPr>
          <p:nvPr>
            <p:ph type="title"/>
          </p:nvPr>
        </p:nvSpPr>
        <p:spPr/>
        <p:txBody>
          <a:bodyPr/>
          <a:lstStyle/>
          <a:p>
            <a:r>
              <a:rPr lang="nn-NO"/>
              <a:t>Klikk for å redigere tittelstil</a:t>
            </a:r>
            <a:endParaRPr lang="nb-NO"/>
          </a:p>
        </p:txBody>
      </p:sp>
    </p:spTree>
    <p:extLst>
      <p:ext uri="{BB962C8B-B14F-4D97-AF65-F5344CB8AC3E}">
        <p14:creationId xmlns:p14="http://schemas.microsoft.com/office/powerpoint/2010/main" val="21893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 End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Takk</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n-NO"/>
              <a:t>Klikk for å redigere tekststilar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n-NO"/>
              <a:t>Klikk for å redigere tekststilar i malen</a:t>
            </a:r>
          </a:p>
        </p:txBody>
      </p:sp>
      <p:sp>
        <p:nvSpPr>
          <p:cNvPr id="10" name="Subtitle 2">
            <a:extLst>
              <a:ext uri="{FF2B5EF4-FFF2-40B4-BE49-F238E27FC236}">
                <a16:creationId xmlns:a16="http://schemas.microsoft.com/office/drawing/2014/main" id="{825AD8D9-9148-C942-BF50-DE3D74AD7B03}"/>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312628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End Slide - bygd for sterke opplevinga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n-NO"/>
              <a:t>Klikk for å redigere tekststilar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n-NO"/>
              <a:t>Klikk for å redigere tekststilar i malen</a:t>
            </a:r>
          </a:p>
        </p:txBody>
      </p:sp>
      <p:sp>
        <p:nvSpPr>
          <p:cNvPr id="10" name="Subtitle 2">
            <a:extLst>
              <a:ext uri="{FF2B5EF4-FFF2-40B4-BE49-F238E27FC236}">
                <a16:creationId xmlns:a16="http://schemas.microsoft.com/office/drawing/2014/main" id="{78590977-08B9-1845-BD16-2FC957AD6329}"/>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116851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_End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n-NO"/>
              <a:t>Klikk for å redigere tekststilar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n-NO"/>
              <a:t>Klikk for å redigere tekststilar i malen</a:t>
            </a:r>
          </a:p>
        </p:txBody>
      </p:sp>
    </p:spTree>
    <p:extLst>
      <p:ext uri="{BB962C8B-B14F-4D97-AF65-F5344CB8AC3E}">
        <p14:creationId xmlns:p14="http://schemas.microsoft.com/office/powerpoint/2010/main" val="35833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10-faktor mal tiltaksmøtet</a:t>
            </a:r>
          </a:p>
        </p:txBody>
      </p:sp>
    </p:spTree>
    <p:extLst>
      <p:ext uri="{BB962C8B-B14F-4D97-AF65-F5344CB8AC3E}">
        <p14:creationId xmlns:p14="http://schemas.microsoft.com/office/powerpoint/2010/main" val="3333673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7193"/>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3959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 bygd for sterke opplevingar">
    <p:bg>
      <p:bgPr>
        <a:solidFill>
          <a:schemeClr val="accent1"/>
        </a:solidFill>
        <a:effectLst/>
      </p:bgPr>
    </p:bg>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F3FC49B-E5E7-5143-A7AE-0D3847C8EB67}"/>
              </a:ext>
            </a:extLst>
          </p:cNvPr>
          <p:cNvSpPr>
            <a:spLocks noGrp="1"/>
          </p:cNvSpPr>
          <p:nvPr>
            <p:ph type="pic" sz="quarter" idx="17"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55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96530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503757" y="720000"/>
            <a:ext cx="5306250" cy="1379432"/>
          </a:xfrm>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4000" y="2698750"/>
            <a:ext cx="5306250" cy="338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6351181" y="527902"/>
            <a:ext cx="5319203" cy="5090474"/>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1561040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6348169" y="919428"/>
            <a:ext cx="5321971" cy="1178604"/>
          </a:xfrm>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6348412" y="2698751"/>
            <a:ext cx="5321971" cy="33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33488"/>
            <a:ext cx="5306493" cy="5111750"/>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368020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 bygd for sterke opplevingar">
    <p:bg>
      <p:bgPr>
        <a:solidFill>
          <a:schemeClr val="accent1"/>
        </a:solidFill>
        <a:effectLst/>
      </p:bgPr>
    </p:bg>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F3FC49B-E5E7-5143-A7AE-0D3847C8EB67}"/>
              </a:ext>
            </a:extLst>
          </p:cNvPr>
          <p:cNvSpPr>
            <a:spLocks noGrp="1"/>
          </p:cNvSpPr>
          <p:nvPr>
            <p:ph type="pic" sz="quarter" idx="17"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n-NO"/>
              <a:t>Klikk for å redigere tekststilar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n-NO"/>
              <a:t>Klikk for å redigere tekststilar i malen</a:t>
            </a:r>
          </a:p>
        </p:txBody>
      </p:sp>
    </p:spTree>
    <p:extLst>
      <p:ext uri="{BB962C8B-B14F-4D97-AF65-F5344CB8AC3E}">
        <p14:creationId xmlns:p14="http://schemas.microsoft.com/office/powerpoint/2010/main" val="2836373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3757" y="3428999"/>
            <a:ext cx="11166627" cy="2654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1461541"/>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1622239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ntent and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4373979"/>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26912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3D1558-30DF-7C4B-8775-DB06A8B7E2FA}"/>
              </a:ext>
            </a:extLst>
          </p:cNvPr>
          <p:cNvSpPr>
            <a:spLocks noGrp="1"/>
          </p:cNvSpPr>
          <p:nvPr>
            <p:ph type="body" idx="1"/>
          </p:nvPr>
        </p:nvSpPr>
        <p:spPr>
          <a:xfrm>
            <a:off x="497027" y="2179529"/>
            <a:ext cx="5306494"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3149797"/>
            <a:ext cx="5306494" cy="2908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35472507-9B4E-4245-8268-3BBEB7AEBF61}"/>
              </a:ext>
            </a:extLst>
          </p:cNvPr>
          <p:cNvSpPr>
            <a:spLocks noGrp="1"/>
          </p:cNvSpPr>
          <p:nvPr>
            <p:ph type="body" sz="quarter" idx="3"/>
          </p:nvPr>
        </p:nvSpPr>
        <p:spPr>
          <a:xfrm>
            <a:off x="6355141" y="2179529"/>
            <a:ext cx="5339833"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3149797"/>
            <a:ext cx="5339833" cy="2908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1619639C-D5C5-A24E-A021-3540D208C75C}"/>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8074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5306494" cy="3352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2705725"/>
            <a:ext cx="5339833" cy="3352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0DA0D72A-2DC9-EC4E-A096-B8458D77081B}"/>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555754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11191216" cy="3352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217C7365-9EBF-7B41-A163-141E47654ACF}"/>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886180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 End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Takk</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10" name="Subtitle 2">
            <a:extLst>
              <a:ext uri="{FF2B5EF4-FFF2-40B4-BE49-F238E27FC236}">
                <a16:creationId xmlns:a16="http://schemas.microsoft.com/office/drawing/2014/main" id="{825AD8D9-9148-C942-BF50-DE3D74AD7B03}"/>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1539989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End Slide - bygd for sterke opplevinga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10" name="Subtitle 2">
            <a:extLst>
              <a:ext uri="{FF2B5EF4-FFF2-40B4-BE49-F238E27FC236}">
                <a16:creationId xmlns:a16="http://schemas.microsoft.com/office/drawing/2014/main" id="{78590977-08B9-1845-BD16-2FC957AD6329}"/>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126109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End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56777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tel og innha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11191216" cy="335217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217C7365-9EBF-7B41-A163-141E47654ACF}"/>
              </a:ext>
            </a:extLst>
          </p:cNvPr>
          <p:cNvSpPr>
            <a:spLocks noGrp="1"/>
          </p:cNvSpPr>
          <p:nvPr>
            <p:ph type="title"/>
          </p:nvPr>
        </p:nvSpPr>
        <p:spPr/>
        <p:txBody>
          <a:bodyPr/>
          <a:lstStyle/>
          <a:p>
            <a:r>
              <a:rPr lang="nn-NO"/>
              <a:t>Klikk for å redigere tittelstil</a:t>
            </a:r>
            <a:endParaRPr lang="nb-NO"/>
          </a:p>
        </p:txBody>
      </p:sp>
    </p:spTree>
    <p:extLst>
      <p:ext uri="{BB962C8B-B14F-4D97-AF65-F5344CB8AC3E}">
        <p14:creationId xmlns:p14="http://schemas.microsoft.com/office/powerpoint/2010/main" val="18887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7193"/>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1250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n-NO"/>
              <a:t>Klikk for å redigere tekststilar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n-NO"/>
              <a:t>Klikk for å redigere tekststilar i malen</a:t>
            </a:r>
          </a:p>
        </p:txBody>
      </p:sp>
    </p:spTree>
    <p:extLst>
      <p:ext uri="{BB962C8B-B14F-4D97-AF65-F5344CB8AC3E}">
        <p14:creationId xmlns:p14="http://schemas.microsoft.com/office/powerpoint/2010/main" val="2801797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 bygd for sterke opplevingar">
    <p:bg>
      <p:bgPr>
        <a:solidFill>
          <a:schemeClr val="accent1"/>
        </a:solidFill>
        <a:effectLst/>
      </p:bgPr>
    </p:bg>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F3FC49B-E5E7-5143-A7AE-0D3847C8EB67}"/>
              </a:ext>
            </a:extLst>
          </p:cNvPr>
          <p:cNvSpPr>
            <a:spLocks noGrp="1"/>
          </p:cNvSpPr>
          <p:nvPr>
            <p:ph type="pic" sz="quarter" idx="17"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20808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24182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503757" y="720000"/>
            <a:ext cx="5306250" cy="1379432"/>
          </a:xfrm>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4000" y="2698750"/>
            <a:ext cx="5306250" cy="338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6351181" y="527902"/>
            <a:ext cx="5319203" cy="5090474"/>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1184900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6348169" y="919428"/>
            <a:ext cx="5321971" cy="1178604"/>
          </a:xfrm>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6348412" y="2698751"/>
            <a:ext cx="5321971" cy="33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33488"/>
            <a:ext cx="5306493" cy="5111750"/>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906854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3757" y="3428999"/>
            <a:ext cx="11166627" cy="2654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1461541"/>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160949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and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4373979"/>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4025494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3D1558-30DF-7C4B-8775-DB06A8B7E2FA}"/>
              </a:ext>
            </a:extLst>
          </p:cNvPr>
          <p:cNvSpPr>
            <a:spLocks noGrp="1"/>
          </p:cNvSpPr>
          <p:nvPr>
            <p:ph type="body" idx="1"/>
          </p:nvPr>
        </p:nvSpPr>
        <p:spPr>
          <a:xfrm>
            <a:off x="497027" y="2179529"/>
            <a:ext cx="5306494"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3149797"/>
            <a:ext cx="5306494" cy="2908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35472507-9B4E-4245-8268-3BBEB7AEBF61}"/>
              </a:ext>
            </a:extLst>
          </p:cNvPr>
          <p:cNvSpPr>
            <a:spLocks noGrp="1"/>
          </p:cNvSpPr>
          <p:nvPr>
            <p:ph type="body" sz="quarter" idx="3"/>
          </p:nvPr>
        </p:nvSpPr>
        <p:spPr>
          <a:xfrm>
            <a:off x="6355141" y="2179529"/>
            <a:ext cx="5339833"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3149797"/>
            <a:ext cx="5339833" cy="2908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1619639C-D5C5-A24E-A021-3540D208C75C}"/>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476321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5306494" cy="3352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2705725"/>
            <a:ext cx="5339833" cy="3352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0DA0D72A-2DC9-EC4E-A096-B8458D77081B}"/>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950470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11191216" cy="3352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217C7365-9EBF-7B41-A163-141E47654ACF}"/>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735260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 End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Takk</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10" name="Subtitle 2">
            <a:extLst>
              <a:ext uri="{FF2B5EF4-FFF2-40B4-BE49-F238E27FC236}">
                <a16:creationId xmlns:a16="http://schemas.microsoft.com/office/drawing/2014/main" id="{825AD8D9-9148-C942-BF50-DE3D74AD7B03}"/>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229500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503757" y="720000"/>
            <a:ext cx="5306250" cy="1379432"/>
          </a:xfrm>
        </p:spPr>
        <p:txBody>
          <a:bodyPr/>
          <a:lstStyle/>
          <a:p>
            <a:r>
              <a:rPr lang="nn-NO"/>
              <a:t>Klikk for å redigere tittelstil</a:t>
            </a:r>
            <a:endParaRPr lang="nb-NO"/>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4000" y="2698750"/>
            <a:ext cx="5306250" cy="3385249"/>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6351181" y="527902"/>
            <a:ext cx="5319203" cy="5090474"/>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2359932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End Slide - bygd for sterke opplevinga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10" name="Subtitle 2">
            <a:extLst>
              <a:ext uri="{FF2B5EF4-FFF2-40B4-BE49-F238E27FC236}">
                <a16:creationId xmlns:a16="http://schemas.microsoft.com/office/drawing/2014/main" id="{78590977-08B9-1845-BD16-2FC957AD6329}"/>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2698728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End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9137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tel og innha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11191216" cy="335217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217C7365-9EBF-7B41-A163-141E47654ACF}"/>
              </a:ext>
            </a:extLst>
          </p:cNvPr>
          <p:cNvSpPr>
            <a:spLocks noGrp="1"/>
          </p:cNvSpPr>
          <p:nvPr>
            <p:ph type="title"/>
          </p:nvPr>
        </p:nvSpPr>
        <p:spPr/>
        <p:txBody>
          <a:bodyPr/>
          <a:lstStyle/>
          <a:p>
            <a:r>
              <a:rPr lang="nn-NO"/>
              <a:t>Klikk for å redigere tittelstil</a:t>
            </a:r>
            <a:endParaRPr lang="nb-NO"/>
          </a:p>
        </p:txBody>
      </p:sp>
    </p:spTree>
    <p:extLst>
      <p:ext uri="{BB962C8B-B14F-4D97-AF65-F5344CB8AC3E}">
        <p14:creationId xmlns:p14="http://schemas.microsoft.com/office/powerpoint/2010/main" val="3625627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Hvit bakgrunn m logo">
    <p:bg>
      <p:bgPr>
        <a:solidFill>
          <a:schemeClr val="bg1"/>
        </a:solid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7D28F0F7-A745-5741-99A3-C14CA3875D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96548" t="-30252" r="-1666" b="37618"/>
          <a:stretch>
            <a:fillRect/>
          </a:stretch>
        </p:blipFill>
        <p:spPr>
          <a:xfrm>
            <a:off x="12192000" y="5530441"/>
            <a:ext cx="654424" cy="825909"/>
          </a:xfrm>
          <a:custGeom>
            <a:avLst/>
            <a:gdLst>
              <a:gd name="connsiteX0" fmla="*/ 0 w 654424"/>
              <a:gd name="connsiteY0" fmla="*/ 0 h 825909"/>
              <a:gd name="connsiteX1" fmla="*/ 654424 w 654424"/>
              <a:gd name="connsiteY1" fmla="*/ 0 h 825909"/>
              <a:gd name="connsiteX2" fmla="*/ 654424 w 654424"/>
              <a:gd name="connsiteY2" fmla="*/ 825909 h 825909"/>
              <a:gd name="connsiteX3" fmla="*/ 441356 w 654424"/>
              <a:gd name="connsiteY3" fmla="*/ 825909 h 825909"/>
              <a:gd name="connsiteX4" fmla="*/ 441356 w 654424"/>
              <a:gd name="connsiteY4" fmla="*/ 269724 h 825909"/>
              <a:gd name="connsiteX5" fmla="*/ 0 w 654424"/>
              <a:gd name="connsiteY5" fmla="*/ 269724 h 825909"/>
              <a:gd name="connsiteX6" fmla="*/ 0 w 654424"/>
              <a:gd name="connsiteY6" fmla="*/ 0 h 8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424" h="825909">
                <a:moveTo>
                  <a:pt x="0" y="0"/>
                </a:moveTo>
                <a:lnTo>
                  <a:pt x="654424" y="0"/>
                </a:lnTo>
                <a:lnTo>
                  <a:pt x="654424" y="825909"/>
                </a:lnTo>
                <a:lnTo>
                  <a:pt x="441356" y="825909"/>
                </a:lnTo>
                <a:lnTo>
                  <a:pt x="441356" y="269724"/>
                </a:lnTo>
                <a:lnTo>
                  <a:pt x="0" y="269724"/>
                </a:lnTo>
                <a:lnTo>
                  <a:pt x="0" y="0"/>
                </a:lnTo>
                <a:close/>
              </a:path>
            </a:pathLst>
          </a:custGeom>
        </p:spPr>
      </p:pic>
      <p:sp>
        <p:nvSpPr>
          <p:cNvPr id="8" name="Title 1">
            <a:extLst>
              <a:ext uri="{FF2B5EF4-FFF2-40B4-BE49-F238E27FC236}">
                <a16:creationId xmlns:a16="http://schemas.microsoft.com/office/drawing/2014/main" id="{C6DD7FA3-9584-214B-9926-25A9A5895CAC}"/>
              </a:ext>
            </a:extLst>
          </p:cNvPr>
          <p:cNvSpPr>
            <a:spLocks noGrp="1"/>
          </p:cNvSpPr>
          <p:nvPr>
            <p:ph type="title" hasCustomPrompt="1"/>
          </p:nvPr>
        </p:nvSpPr>
        <p:spPr>
          <a:xfrm>
            <a:off x="1112674" y="549768"/>
            <a:ext cx="9966651" cy="1285069"/>
          </a:xfrm>
        </p:spPr>
        <p:txBody>
          <a:bodyPr/>
          <a:lstStyle/>
          <a:p>
            <a:r>
              <a:rPr lang="en-GB" err="1"/>
              <a:t>Klikk</a:t>
            </a:r>
            <a:r>
              <a:rPr lang="en-GB"/>
              <a:t> for </a:t>
            </a:r>
            <a:r>
              <a:rPr lang="en-GB" err="1"/>
              <a:t>å</a:t>
            </a:r>
            <a:r>
              <a:rPr lang="en-GB"/>
              <a:t> </a:t>
            </a:r>
            <a:r>
              <a:rPr lang="en-GB" err="1"/>
              <a:t>legge</a:t>
            </a:r>
            <a:r>
              <a:rPr lang="en-GB"/>
              <a:t> inn </a:t>
            </a:r>
            <a:r>
              <a:rPr lang="en-GB" err="1"/>
              <a:t>en</a:t>
            </a:r>
            <a:r>
              <a:rPr lang="en-GB"/>
              <a:t> </a:t>
            </a:r>
            <a:r>
              <a:rPr lang="en-GB" err="1"/>
              <a:t>tittel</a:t>
            </a:r>
            <a:endParaRPr lang="en-NO"/>
          </a:p>
        </p:txBody>
      </p:sp>
      <p:sp>
        <p:nvSpPr>
          <p:cNvPr id="10" name="Content Placeholder 2">
            <a:extLst>
              <a:ext uri="{FF2B5EF4-FFF2-40B4-BE49-F238E27FC236}">
                <a16:creationId xmlns:a16="http://schemas.microsoft.com/office/drawing/2014/main" id="{96168F6C-9734-FE48-BDF6-C0DC3611D711}"/>
              </a:ext>
            </a:extLst>
          </p:cNvPr>
          <p:cNvSpPr>
            <a:spLocks noGrp="1"/>
          </p:cNvSpPr>
          <p:nvPr>
            <p:ph idx="1" hasCustomPrompt="1"/>
          </p:nvPr>
        </p:nvSpPr>
        <p:spPr>
          <a:xfrm>
            <a:off x="1112674" y="2010268"/>
            <a:ext cx="9966651" cy="4218410"/>
          </a:xfrm>
        </p:spPr>
        <p:txBody>
          <a:bodyPr/>
          <a:lstStyle>
            <a:lvl1pPr>
              <a:buNone/>
              <a:defRPr/>
            </a:lvl1pPr>
          </a:lstStyle>
          <a:p>
            <a:pPr lvl="0"/>
            <a:r>
              <a:rPr lang="en-GB" err="1"/>
              <a:t>Klikk</a:t>
            </a:r>
            <a:r>
              <a:rPr lang="en-GB"/>
              <a:t> for </a:t>
            </a:r>
            <a:r>
              <a:rPr lang="en-GB" err="1"/>
              <a:t>redigere</a:t>
            </a:r>
            <a:r>
              <a:rPr lang="en-GB"/>
              <a:t> </a:t>
            </a:r>
            <a:r>
              <a:rPr lang="en-GB" err="1"/>
              <a:t>tekst</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NO"/>
          </a:p>
        </p:txBody>
      </p:sp>
      <p:pic>
        <p:nvPicPr>
          <p:cNvPr id="6" name="Bilde 8">
            <a:extLst>
              <a:ext uri="{FF2B5EF4-FFF2-40B4-BE49-F238E27FC236}">
                <a16:creationId xmlns:a16="http://schemas.microsoft.com/office/drawing/2014/main" id="{B0FA7D4F-3693-514E-B77F-92679D9BE2A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0737" t="-3612" r="-28626" b="-4568"/>
          <a:stretch/>
        </p:blipFill>
        <p:spPr>
          <a:xfrm>
            <a:off x="135212" y="5970064"/>
            <a:ext cx="977463" cy="707961"/>
          </a:xfrm>
          <a:prstGeom prst="rect">
            <a:avLst/>
          </a:prstGeom>
        </p:spPr>
      </p:pic>
    </p:spTree>
    <p:extLst>
      <p:ext uri="{BB962C8B-B14F-4D97-AF65-F5344CB8AC3E}">
        <p14:creationId xmlns:p14="http://schemas.microsoft.com/office/powerpoint/2010/main" val="3718200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10-faktor mal tiltaksmøtet</a:t>
            </a:r>
          </a:p>
        </p:txBody>
      </p:sp>
    </p:spTree>
    <p:extLst>
      <p:ext uri="{BB962C8B-B14F-4D97-AF65-F5344CB8AC3E}">
        <p14:creationId xmlns:p14="http://schemas.microsoft.com/office/powerpoint/2010/main" val="3896768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7193"/>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b-NO"/>
              <a:t>Klikk for å redigere tekststiler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554173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 bygd for sterke opplevingar">
    <p:bg>
      <p:bgPr>
        <a:solidFill>
          <a:schemeClr val="accent1"/>
        </a:solidFill>
        <a:effectLst/>
      </p:bgPr>
    </p:bg>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F3FC49B-E5E7-5143-A7AE-0D3847C8EB67}"/>
              </a:ext>
            </a:extLst>
          </p:cNvPr>
          <p:cNvSpPr>
            <a:spLocks noGrp="1"/>
          </p:cNvSpPr>
          <p:nvPr>
            <p:ph type="pic" sz="quarter" idx="17"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b-NO"/>
              <a:t>Klikk for å redigere tekststiler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172600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itle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på</a:t>
            </a:r>
            <a:r>
              <a:rPr lang="en-US"/>
              <a:t> </a:t>
            </a:r>
            <a:r>
              <a:rPr lang="en-US" err="1"/>
              <a:t>foredragsholder</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b-NO"/>
              <a:t>Klikk for å redigere tekststiler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798341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503757" y="720000"/>
            <a:ext cx="5306250" cy="1379432"/>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4000" y="2698750"/>
            <a:ext cx="5306250" cy="338524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6351181" y="527902"/>
            <a:ext cx="5319203" cy="5090474"/>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3166966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6348169" y="919428"/>
            <a:ext cx="5321971" cy="1178604"/>
          </a:xfrm>
        </p:spPr>
        <p:txBody>
          <a:bodyPr/>
          <a:lstStyle/>
          <a:p>
            <a:r>
              <a:rPr lang="nb-NO"/>
              <a:t>Klikk for å redigere tittelstil</a:t>
            </a:r>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6348412" y="2698751"/>
            <a:ext cx="5321971" cy="33672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33488"/>
            <a:ext cx="5306493" cy="5111750"/>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347999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E78-6998-8348-B21C-3BDAFFFAF52C}"/>
              </a:ext>
            </a:extLst>
          </p:cNvPr>
          <p:cNvSpPr>
            <a:spLocks noGrp="1"/>
          </p:cNvSpPr>
          <p:nvPr>
            <p:ph type="title"/>
          </p:nvPr>
        </p:nvSpPr>
        <p:spPr>
          <a:xfrm>
            <a:off x="6348169" y="919428"/>
            <a:ext cx="5321971" cy="1178604"/>
          </a:xfrm>
        </p:spPr>
        <p:txBody>
          <a:bodyPr/>
          <a:lstStyle/>
          <a:p>
            <a:r>
              <a:rPr lang="nn-NO"/>
              <a:t>Klikk for å redigere tittelstil</a:t>
            </a:r>
            <a:endParaRPr lang="nb-NO"/>
          </a:p>
        </p:txBody>
      </p:sp>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6348412" y="2698751"/>
            <a:ext cx="5321971" cy="3367250"/>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33488"/>
            <a:ext cx="5306493" cy="5111750"/>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637906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3757" y="3428999"/>
            <a:ext cx="11166627" cy="265499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1461541"/>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1723675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ontent and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4373979"/>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467144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3D1558-30DF-7C4B-8775-DB06A8B7E2FA}"/>
              </a:ext>
            </a:extLst>
          </p:cNvPr>
          <p:cNvSpPr>
            <a:spLocks noGrp="1"/>
          </p:cNvSpPr>
          <p:nvPr>
            <p:ph type="body" idx="1"/>
          </p:nvPr>
        </p:nvSpPr>
        <p:spPr>
          <a:xfrm>
            <a:off x="497027" y="2179529"/>
            <a:ext cx="5306494"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3149797"/>
            <a:ext cx="5306494" cy="290810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35472507-9B4E-4245-8268-3BBEB7AEBF61}"/>
              </a:ext>
            </a:extLst>
          </p:cNvPr>
          <p:cNvSpPr>
            <a:spLocks noGrp="1"/>
          </p:cNvSpPr>
          <p:nvPr>
            <p:ph type="body" sz="quarter" idx="3"/>
          </p:nvPr>
        </p:nvSpPr>
        <p:spPr>
          <a:xfrm>
            <a:off x="6355141" y="2179529"/>
            <a:ext cx="5339833"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3149797"/>
            <a:ext cx="5339833" cy="290810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1619639C-D5C5-A24E-A021-3540D208C75C}"/>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256562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5306494" cy="3352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2705725"/>
            <a:ext cx="5339833" cy="3352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0DA0D72A-2DC9-EC4E-A096-B8458D77081B}"/>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1992933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11191216" cy="335217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217C7365-9EBF-7B41-A163-141E47654ACF}"/>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562787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 End Slide - bygd for alle">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Takk</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b-NO"/>
              <a:t>Klikk for å redigere tekststiler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
        <p:nvSpPr>
          <p:cNvPr id="10" name="Subtitle 2">
            <a:extLst>
              <a:ext uri="{FF2B5EF4-FFF2-40B4-BE49-F238E27FC236}">
                <a16:creationId xmlns:a16="http://schemas.microsoft.com/office/drawing/2014/main" id="{825AD8D9-9148-C942-BF50-DE3D74AD7B03}"/>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3715046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End Slide - bygd for sterke opplevinga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b-NO"/>
              <a:t>Klikk for å redigere tekststiler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
        <p:nvSpPr>
          <p:cNvPr id="10" name="Subtitle 2">
            <a:extLst>
              <a:ext uri="{FF2B5EF4-FFF2-40B4-BE49-F238E27FC236}">
                <a16:creationId xmlns:a16="http://schemas.microsoft.com/office/drawing/2014/main" id="{78590977-08B9-1845-BD16-2FC957AD6329}"/>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Tree>
    <p:extLst>
      <p:ext uri="{BB962C8B-B14F-4D97-AF65-F5344CB8AC3E}">
        <p14:creationId xmlns:p14="http://schemas.microsoft.com/office/powerpoint/2010/main" val="1105252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End Slide - mer røter og vengjer">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A92A3F3-5105-C740-8D4F-5C1A26598875}"/>
              </a:ext>
            </a:extLst>
          </p:cNvPr>
          <p:cNvSpPr>
            <a:spLocks noGrp="1"/>
          </p:cNvSpPr>
          <p:nvPr>
            <p:ph type="pic" sz="quarter" idx="16" hasCustomPrompt="1"/>
          </p:nvPr>
        </p:nvSpPr>
        <p:spPr>
          <a:xfrm>
            <a:off x="0" y="0"/>
            <a:ext cx="12192000" cy="6857999"/>
          </a:xfrm>
          <a:noFill/>
        </p:spPr>
        <p:txBody>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lvl1pPr>
          </a:lstStyle>
          <a:p>
            <a:pPr marL="144000" marR="0" lvl="0" indent="-1440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nb-NO" noProof="0"/>
              <a:t>1. plasser et bilde i rammen, 2. plasser lengst bak</a:t>
            </a:r>
          </a:p>
          <a:p>
            <a:endParaRPr lang="nb-NO"/>
          </a:p>
        </p:txBody>
      </p:sp>
      <p:sp>
        <p:nvSpPr>
          <p:cNvPr id="2" name="Title 1">
            <a:extLst>
              <a:ext uri="{FF2B5EF4-FFF2-40B4-BE49-F238E27FC236}">
                <a16:creationId xmlns:a16="http://schemas.microsoft.com/office/drawing/2014/main" id="{EF06D7EE-18D9-0B4B-8239-D57B662AE3B2}"/>
              </a:ext>
            </a:extLst>
          </p:cNvPr>
          <p:cNvSpPr>
            <a:spLocks noGrp="1"/>
          </p:cNvSpPr>
          <p:nvPr>
            <p:ph type="ctrTitle" hasCustomPrompt="1"/>
          </p:nvPr>
        </p:nvSpPr>
        <p:spPr>
          <a:xfrm>
            <a:off x="503757" y="2808000"/>
            <a:ext cx="7127966" cy="1550499"/>
          </a:xfrm>
        </p:spPr>
        <p:txBody>
          <a:bodyPr anchor="b"/>
          <a:lstStyle>
            <a:lvl1pPr algn="l">
              <a:defRPr sz="6000">
                <a:solidFill>
                  <a:schemeClr val="bg1"/>
                </a:solidFill>
              </a:defRPr>
            </a:lvl1pPr>
          </a:lstStyle>
          <a:p>
            <a:r>
              <a:rPr lang="en-US" err="1"/>
              <a:t>Tittel</a:t>
            </a:r>
            <a:r>
              <a:rPr lang="en-US"/>
              <a:t> </a:t>
            </a:r>
            <a:r>
              <a:rPr lang="en-US" err="1"/>
              <a:t>på</a:t>
            </a:r>
            <a:r>
              <a:rPr lang="en-US"/>
              <a:t> </a:t>
            </a:r>
            <a:br>
              <a:rPr lang="en-US"/>
            </a:br>
            <a:r>
              <a:rPr lang="en-US" err="1"/>
              <a:t>presentasjon</a:t>
            </a:r>
            <a:endParaRPr lang="nb-NO"/>
          </a:p>
        </p:txBody>
      </p:sp>
      <p:sp>
        <p:nvSpPr>
          <p:cNvPr id="3" name="Subtitle 2">
            <a:extLst>
              <a:ext uri="{FF2B5EF4-FFF2-40B4-BE49-F238E27FC236}">
                <a16:creationId xmlns:a16="http://schemas.microsoft.com/office/drawing/2014/main" id="{99476B6A-51D3-614A-B73F-287C521B4236}"/>
              </a:ext>
            </a:extLst>
          </p:cNvPr>
          <p:cNvSpPr>
            <a:spLocks noGrp="1"/>
          </p:cNvSpPr>
          <p:nvPr>
            <p:ph type="subTitle" idx="1" hasCustomPrompt="1"/>
          </p:nvPr>
        </p:nvSpPr>
        <p:spPr>
          <a:xfrm>
            <a:off x="503757" y="4704069"/>
            <a:ext cx="9144000" cy="1655762"/>
          </a:xfrm>
        </p:spPr>
        <p:txBody>
          <a:bodyPr>
            <a:normAutofit/>
          </a:bodyPr>
          <a:lstStyle>
            <a:lvl1pPr marL="0" indent="0" algn="l">
              <a:spcBef>
                <a:spcPts val="4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Navn</a:t>
            </a:r>
            <a:r>
              <a:rPr lang="en-US"/>
              <a:t> </a:t>
            </a:r>
            <a:r>
              <a:rPr lang="en-US" err="1"/>
              <a:t>Narvesen</a:t>
            </a:r>
            <a:endParaRPr lang="en-US"/>
          </a:p>
          <a:p>
            <a:r>
              <a:rPr lang="en-US" err="1"/>
              <a:t>Kontaktinformasjon</a:t>
            </a:r>
            <a:endParaRPr lang="nb-NO"/>
          </a:p>
        </p:txBody>
      </p:sp>
      <p:sp>
        <p:nvSpPr>
          <p:cNvPr id="4" name="Date Placeholder 3">
            <a:extLst>
              <a:ext uri="{FF2B5EF4-FFF2-40B4-BE49-F238E27FC236}">
                <a16:creationId xmlns:a16="http://schemas.microsoft.com/office/drawing/2014/main" id="{22517634-8F6B-D94B-9B62-7133C04EEFB9}"/>
              </a:ext>
            </a:extLst>
          </p:cNvPr>
          <p:cNvSpPr>
            <a:spLocks noGrp="1"/>
          </p:cNvSpPr>
          <p:nvPr>
            <p:ph type="dt" sz="half" idx="10"/>
          </p:nvPr>
        </p:nvSpPr>
        <p:spPr>
          <a:xfrm>
            <a:off x="503757" y="7332970"/>
            <a:ext cx="2743200" cy="365125"/>
          </a:xfrm>
        </p:spPr>
        <p:txBody>
          <a:bodyPr/>
          <a:lstStyle/>
          <a:p>
            <a:fld id="{CB359011-A779-D24E-A7C7-59A665A0D54B}" type="datetimeFigureOut">
              <a:rPr lang="nb-NO" smtClean="0"/>
              <a:t>22.11.2022</a:t>
            </a:fld>
            <a:endParaRPr lang="nb-NO"/>
          </a:p>
        </p:txBody>
      </p:sp>
      <p:sp>
        <p:nvSpPr>
          <p:cNvPr id="5" name="Footer Placeholder 4">
            <a:extLst>
              <a:ext uri="{FF2B5EF4-FFF2-40B4-BE49-F238E27FC236}">
                <a16:creationId xmlns:a16="http://schemas.microsoft.com/office/drawing/2014/main" id="{79EB9724-9E5E-1443-970A-ABB6C38A2558}"/>
              </a:ext>
            </a:extLst>
          </p:cNvPr>
          <p:cNvSpPr>
            <a:spLocks noGrp="1"/>
          </p:cNvSpPr>
          <p:nvPr>
            <p:ph type="ftr" sz="quarter" idx="11"/>
          </p:nvPr>
        </p:nvSpPr>
        <p:spPr>
          <a:xfrm>
            <a:off x="4038600" y="7332969"/>
            <a:ext cx="4114800" cy="365125"/>
          </a:xfrm>
        </p:spPr>
        <p:txBody>
          <a:bodyPr/>
          <a:lstStyle/>
          <a:p>
            <a:endParaRPr lang="nb-NO"/>
          </a:p>
        </p:txBody>
      </p:sp>
      <p:sp>
        <p:nvSpPr>
          <p:cNvPr id="6" name="Slide Number Placeholder 5">
            <a:extLst>
              <a:ext uri="{FF2B5EF4-FFF2-40B4-BE49-F238E27FC236}">
                <a16:creationId xmlns:a16="http://schemas.microsoft.com/office/drawing/2014/main" id="{63657AC1-298B-A641-8D25-6EA9AE1FD0E0}"/>
              </a:ext>
            </a:extLst>
          </p:cNvPr>
          <p:cNvSpPr>
            <a:spLocks noGrp="1"/>
          </p:cNvSpPr>
          <p:nvPr>
            <p:ph type="sldNum" sz="quarter" idx="12"/>
          </p:nvPr>
        </p:nvSpPr>
        <p:spPr>
          <a:xfrm>
            <a:off x="8951772" y="-602610"/>
            <a:ext cx="2743200" cy="365125"/>
          </a:xfrm>
        </p:spPr>
        <p:txBody>
          <a:bodyPr/>
          <a:lstStyle/>
          <a:p>
            <a:fld id="{F2BDF02A-BE2C-D445-8E89-ED31A5063114}" type="slidenum">
              <a:rPr lang="nb-NO" smtClean="0"/>
              <a:t>‹nr.›</a:t>
            </a:fld>
            <a:endParaRPr lang="nb-NO"/>
          </a:p>
        </p:txBody>
      </p:sp>
      <p:sp>
        <p:nvSpPr>
          <p:cNvPr id="15" name="Text Placeholder 14">
            <a:extLst>
              <a:ext uri="{FF2B5EF4-FFF2-40B4-BE49-F238E27FC236}">
                <a16:creationId xmlns:a16="http://schemas.microsoft.com/office/drawing/2014/main" id="{1F308A02-3B51-B84C-9741-2678766FEB45}"/>
              </a:ext>
            </a:extLst>
          </p:cNvPr>
          <p:cNvSpPr>
            <a:spLocks noGrp="1" noChangeAspect="1"/>
          </p:cNvSpPr>
          <p:nvPr>
            <p:ph type="body" sz="quarter" idx="14"/>
          </p:nvPr>
        </p:nvSpPr>
        <p:spPr>
          <a:xfrm>
            <a:off x="245249" y="243206"/>
            <a:ext cx="1857059" cy="1026000"/>
          </a:xfrm>
          <a:blipFill>
            <a:blip r:embed="rId2" cstate="hqprint">
              <a:extLst>
                <a:ext uri="{28A0092B-C50C-407E-A947-70E740481C1C}">
                  <a14:useLocalDpi xmlns:a14="http://schemas.microsoft.com/office/drawing/2010/main"/>
                </a:ext>
              </a:extLst>
            </a:blip>
            <a:stretch>
              <a:fillRect/>
            </a:stretch>
          </a:blipFill>
        </p:spPr>
        <p:txBody>
          <a:bodyPr>
            <a:normAutofit/>
          </a:bodyPr>
          <a:lstStyle>
            <a:lvl1pPr>
              <a:defRPr sz="100">
                <a:solidFill>
                  <a:schemeClr val="bg1"/>
                </a:solidFill>
              </a:defRPr>
            </a:lvl1pPr>
          </a:lstStyle>
          <a:p>
            <a:pPr lvl="0"/>
            <a:r>
              <a:rPr lang="nb-NO"/>
              <a:t>Klikk for å redigere tekststiler i malen</a:t>
            </a:r>
          </a:p>
        </p:txBody>
      </p:sp>
      <p:sp>
        <p:nvSpPr>
          <p:cNvPr id="17" name="Text Placeholder 15">
            <a:extLst>
              <a:ext uri="{FF2B5EF4-FFF2-40B4-BE49-F238E27FC236}">
                <a16:creationId xmlns:a16="http://schemas.microsoft.com/office/drawing/2014/main" id="{7B92F267-0DB0-DA41-9EDB-646B93768908}"/>
              </a:ext>
            </a:extLst>
          </p:cNvPr>
          <p:cNvSpPr>
            <a:spLocks noGrp="1"/>
          </p:cNvSpPr>
          <p:nvPr>
            <p:ph type="body" sz="quarter" idx="15"/>
          </p:nvPr>
        </p:nvSpPr>
        <p:spPr>
          <a:xfrm>
            <a:off x="9931651" y="5437092"/>
            <a:ext cx="2415600" cy="1364400"/>
          </a:xfrm>
          <a:blipFill>
            <a:blip r:embed="rId3" cstate="hqprint">
              <a:extLst>
                <a:ext uri="{28A0092B-C50C-407E-A947-70E740481C1C}">
                  <a14:useLocalDpi xmlns:a14="http://schemas.microsoft.com/office/drawing/2010/main"/>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730520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tandard: 1 stående bilde">
    <p:spTree>
      <p:nvGrpSpPr>
        <p:cNvPr id="1" name=""/>
        <p:cNvGrpSpPr/>
        <p:nvPr/>
      </p:nvGrpSpPr>
      <p:grpSpPr>
        <a:xfrm>
          <a:off x="0" y="0"/>
          <a:ext cx="0" cy="0"/>
          <a:chOff x="0" y="0"/>
          <a:chExt cx="0" cy="0"/>
        </a:xfrm>
      </p:grpSpPr>
      <p:sp>
        <p:nvSpPr>
          <p:cNvPr id="7" name="Tittel 1"/>
          <p:cNvSpPr>
            <a:spLocks noGrp="1"/>
          </p:cNvSpPr>
          <p:nvPr>
            <p:ph type="title"/>
          </p:nvPr>
        </p:nvSpPr>
        <p:spPr>
          <a:xfrm>
            <a:off x="609600" y="274639"/>
            <a:ext cx="10972800" cy="1143000"/>
          </a:xfrm>
        </p:spPr>
        <p:txBody>
          <a:bodyPr anchor="b" anchorCtr="0">
            <a:noAutofit/>
          </a:bodyPr>
          <a:lstStyle>
            <a:lvl1pPr algn="l">
              <a:defRPr sz="3200">
                <a:solidFill>
                  <a:srgbClr val="003572"/>
                </a:solidFill>
              </a:defRPr>
            </a:lvl1pPr>
          </a:lstStyle>
          <a:p>
            <a:r>
              <a:rPr lang="nb-NO"/>
              <a:t>Klikk for å redigere tittelstil</a:t>
            </a:r>
            <a:endParaRPr lang="nn-NO"/>
          </a:p>
        </p:txBody>
      </p:sp>
      <p:sp>
        <p:nvSpPr>
          <p:cNvPr id="8" name="Plassholder for innhold 2"/>
          <p:cNvSpPr>
            <a:spLocks noGrp="1"/>
          </p:cNvSpPr>
          <p:nvPr>
            <p:ph idx="1"/>
          </p:nvPr>
        </p:nvSpPr>
        <p:spPr>
          <a:xfrm>
            <a:off x="609600" y="1600201"/>
            <a:ext cx="5486400" cy="4525964"/>
          </a:xfrm>
        </p:spPr>
        <p:txBody>
          <a:bodyPr>
            <a:noAutofit/>
          </a:bodyPr>
          <a:lstStyle>
            <a:lvl1pPr marL="268811" indent="-268811">
              <a:lnSpc>
                <a:spcPts val="2667"/>
              </a:lnSpc>
              <a:buClr>
                <a:srgbClr val="BBA600"/>
              </a:buClr>
              <a:buFont typeface="Wingdings" panose="05000000000000000000" pitchFamily="2" charset="2"/>
              <a:buChar char="§"/>
              <a:defRPr sz="2133" b="0" i="0" cap="none" baseline="0"/>
            </a:lvl1pPr>
            <a:lvl2pPr marL="557986" indent="-269993">
              <a:lnSpc>
                <a:spcPts val="2667"/>
              </a:lnSpc>
              <a:buClr>
                <a:srgbClr val="BBA600"/>
              </a:buClr>
              <a:buFont typeface="Wingdings" panose="05000000000000000000" pitchFamily="2" charset="2"/>
              <a:buChar char="§"/>
              <a:defRPr sz="2133" b="0" baseline="0"/>
            </a:lvl2pPr>
            <a:lvl3pPr marL="845979" indent="-304792">
              <a:lnSpc>
                <a:spcPts val="2667"/>
              </a:lnSpc>
              <a:buClr>
                <a:srgbClr val="BBA600"/>
              </a:buClr>
              <a:buFont typeface="Wingdings" panose="05000000000000000000" pitchFamily="2" charset="2"/>
              <a:buChar char="§"/>
              <a:defRPr sz="2133"/>
            </a:lvl3pPr>
            <a:lvl4pPr marL="1133972" indent="-304792">
              <a:lnSpc>
                <a:spcPts val="2667"/>
              </a:lnSpc>
              <a:buClr>
                <a:srgbClr val="BBA600"/>
              </a:buClr>
              <a:buFont typeface="Wingdings" panose="05000000000000000000" pitchFamily="2" charset="2"/>
              <a:buChar char="§"/>
              <a:defRPr sz="2133"/>
            </a:lvl4pPr>
            <a:lvl5pPr marL="1439964" indent="-304792">
              <a:lnSpc>
                <a:spcPts val="2667"/>
              </a:lnSpc>
              <a:buClr>
                <a:srgbClr val="BBA600"/>
              </a:buClr>
              <a:buFont typeface="Wingdings" panose="05000000000000000000" pitchFamily="2" charset="2"/>
              <a:buChar char="§"/>
              <a:defRPr sz="2133"/>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0" name="Plassholder for lysbildenummer 5"/>
          <p:cNvSpPr>
            <a:spLocks noGrp="1"/>
          </p:cNvSpPr>
          <p:nvPr>
            <p:ph type="sldNum" sz="quarter" idx="4"/>
          </p:nvPr>
        </p:nvSpPr>
        <p:spPr>
          <a:xfrm>
            <a:off x="623395" y="6237314"/>
            <a:ext cx="997087" cy="365125"/>
          </a:xfrm>
          <a:prstGeom prst="rect">
            <a:avLst/>
          </a:prstGeom>
        </p:spPr>
        <p:txBody>
          <a:bodyPr vert="horz" wrap="square" lIns="91440" tIns="45720" rIns="91440" bIns="45720" numCol="1" anchor="ctr" anchorCtr="0" compatLnSpc="1">
            <a:prstTxWarp prst="textNoShape">
              <a:avLst/>
            </a:prstTxWarp>
          </a:bodyPr>
          <a:lstStyle>
            <a:lvl1pPr>
              <a:defRPr sz="1200"/>
            </a:lvl1pPr>
          </a:lstStyle>
          <a:p>
            <a:fld id="{CF3235BE-8458-9D4D-9DCD-C1817817BD96}" type="slidenum">
              <a:rPr lang="nn-NO"/>
              <a:pPr/>
              <a:t>‹nr.›</a:t>
            </a:fld>
            <a:endParaRPr lang="nn-NO"/>
          </a:p>
        </p:txBody>
      </p:sp>
      <p:sp>
        <p:nvSpPr>
          <p:cNvPr id="3" name="Plassholder for bilde 2"/>
          <p:cNvSpPr>
            <a:spLocks noGrp="1"/>
          </p:cNvSpPr>
          <p:nvPr>
            <p:ph type="pic" sz="quarter" idx="10"/>
          </p:nvPr>
        </p:nvSpPr>
        <p:spPr>
          <a:xfrm>
            <a:off x="7010400" y="0"/>
            <a:ext cx="4572000" cy="6858000"/>
          </a:xfrm>
        </p:spPr>
        <p:txBody>
          <a:bodyPr/>
          <a:lstStyle/>
          <a:p>
            <a:r>
              <a:rPr lang="nb-NO"/>
              <a:t>Klikk ikonet for å legge til et bilde</a:t>
            </a:r>
          </a:p>
        </p:txBody>
      </p:sp>
    </p:spTree>
    <p:extLst>
      <p:ext uri="{BB962C8B-B14F-4D97-AF65-F5344CB8AC3E}">
        <p14:creationId xmlns:p14="http://schemas.microsoft.com/office/powerpoint/2010/main" val="35813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tel og innha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11191216" cy="335217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217C7365-9EBF-7B41-A163-141E47654ACF}"/>
              </a:ext>
            </a:extLst>
          </p:cNvPr>
          <p:cNvSpPr>
            <a:spLocks noGrp="1"/>
          </p:cNvSpPr>
          <p:nvPr>
            <p:ph type="title"/>
          </p:nvPr>
        </p:nvSpPr>
        <p:spPr/>
        <p:txBody>
          <a:bodyPr/>
          <a:lstStyle/>
          <a:p>
            <a:r>
              <a:rPr lang="nn-NO"/>
              <a:t>Klikk for å redigere tittelstil</a:t>
            </a:r>
            <a:endParaRPr lang="nb-NO"/>
          </a:p>
        </p:txBody>
      </p:sp>
    </p:spTree>
    <p:extLst>
      <p:ext uri="{BB962C8B-B14F-4D97-AF65-F5344CB8AC3E}">
        <p14:creationId xmlns:p14="http://schemas.microsoft.com/office/powerpoint/2010/main" val="192553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4C444-0830-8042-B10C-4A3B6E015257}"/>
              </a:ext>
            </a:extLst>
          </p:cNvPr>
          <p:cNvSpPr>
            <a:spLocks noGrp="1"/>
          </p:cNvSpPr>
          <p:nvPr>
            <p:ph sz="half" idx="1"/>
          </p:nvPr>
        </p:nvSpPr>
        <p:spPr>
          <a:xfrm>
            <a:off x="503757" y="3428999"/>
            <a:ext cx="11166627" cy="2654999"/>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1461541"/>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164402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ontent and ima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56D6493-8F1F-DA43-8FDC-7721E7A63299}"/>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6" name="Footer Placeholder 5">
            <a:extLst>
              <a:ext uri="{FF2B5EF4-FFF2-40B4-BE49-F238E27FC236}">
                <a16:creationId xmlns:a16="http://schemas.microsoft.com/office/drawing/2014/main" id="{6D8152B1-FE07-7E46-BF4F-5B31359B532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7F35F85-BEA5-2748-B1A5-13FEFC35682C}"/>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8" name="Picture Placeholder 7">
            <a:extLst>
              <a:ext uri="{FF2B5EF4-FFF2-40B4-BE49-F238E27FC236}">
                <a16:creationId xmlns:a16="http://schemas.microsoft.com/office/drawing/2014/main" id="{A3919D5D-34B7-964D-A304-4C16825EBF13}"/>
              </a:ext>
            </a:extLst>
          </p:cNvPr>
          <p:cNvSpPr>
            <a:spLocks noGrp="1"/>
          </p:cNvSpPr>
          <p:nvPr>
            <p:ph type="pic" sz="quarter" idx="13" hasCustomPrompt="1"/>
          </p:nvPr>
        </p:nvSpPr>
        <p:spPr>
          <a:xfrm>
            <a:off x="503757" y="1244184"/>
            <a:ext cx="11191215" cy="4373979"/>
          </a:xfrm>
        </p:spPr>
        <p:txBody>
          <a:bodyPr/>
          <a:lstStyle>
            <a:lvl1pPr marL="144000" marR="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lvl1pPr>
          </a:lstStyle>
          <a:p>
            <a:pPr marL="144000" marR="0" lvl="0" indent="-144000" algn="l" defTabSz="914400" rtl="0" eaLnBrk="1" fontAlgn="auto" latinLnBrk="0" hangingPunct="1">
              <a:lnSpc>
                <a:spcPct val="100000"/>
              </a:lnSpc>
              <a:spcBef>
                <a:spcPts val="1800"/>
              </a:spcBef>
              <a:spcAft>
                <a:spcPts val="0"/>
              </a:spcAft>
              <a:buClr>
                <a:schemeClr val="accent1"/>
              </a:buClr>
              <a:buSzTx/>
              <a:buFont typeface="Arial" panose="020B0604020202020204" pitchFamily="34" charset="0"/>
              <a:buChar char="•"/>
              <a:tabLst/>
              <a:defRPr/>
            </a:pPr>
            <a:r>
              <a:rPr lang="nb-NO" noProof="0"/>
              <a:t>Legg inn ønsket bilde i rammen</a:t>
            </a:r>
          </a:p>
          <a:p>
            <a:endParaRPr lang="nb-NO"/>
          </a:p>
        </p:txBody>
      </p:sp>
    </p:spTree>
    <p:extLst>
      <p:ext uri="{BB962C8B-B14F-4D97-AF65-F5344CB8AC3E}">
        <p14:creationId xmlns:p14="http://schemas.microsoft.com/office/powerpoint/2010/main" val="366672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anlik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3D1558-30DF-7C4B-8775-DB06A8B7E2FA}"/>
              </a:ext>
            </a:extLst>
          </p:cNvPr>
          <p:cNvSpPr>
            <a:spLocks noGrp="1"/>
          </p:cNvSpPr>
          <p:nvPr>
            <p:ph type="body" idx="1"/>
          </p:nvPr>
        </p:nvSpPr>
        <p:spPr>
          <a:xfrm>
            <a:off x="497027" y="2179529"/>
            <a:ext cx="5306494"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Klikk for å redigere tekststilar i malen</a:t>
            </a:r>
          </a:p>
        </p:txBody>
      </p:sp>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3149797"/>
            <a:ext cx="5306494" cy="2908106"/>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5" name="Text Placeholder 4">
            <a:extLst>
              <a:ext uri="{FF2B5EF4-FFF2-40B4-BE49-F238E27FC236}">
                <a16:creationId xmlns:a16="http://schemas.microsoft.com/office/drawing/2014/main" id="{35472507-9B4E-4245-8268-3BBEB7AEBF61}"/>
              </a:ext>
            </a:extLst>
          </p:cNvPr>
          <p:cNvSpPr>
            <a:spLocks noGrp="1"/>
          </p:cNvSpPr>
          <p:nvPr>
            <p:ph type="body" sz="quarter" idx="3"/>
          </p:nvPr>
        </p:nvSpPr>
        <p:spPr>
          <a:xfrm>
            <a:off x="6355141" y="2179529"/>
            <a:ext cx="5339833" cy="777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n-NO"/>
              <a:t>Klikk for å redigere tekststilar i malen</a:t>
            </a:r>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3149797"/>
            <a:ext cx="5339833" cy="2908106"/>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1619639C-D5C5-A24E-A021-3540D208C75C}"/>
              </a:ext>
            </a:extLst>
          </p:cNvPr>
          <p:cNvSpPr>
            <a:spLocks noGrp="1"/>
          </p:cNvSpPr>
          <p:nvPr>
            <p:ph type="title"/>
          </p:nvPr>
        </p:nvSpPr>
        <p:spPr/>
        <p:txBody>
          <a:bodyPr/>
          <a:lstStyle/>
          <a:p>
            <a:r>
              <a:rPr lang="nn-NO"/>
              <a:t>Klikk for å redigere tittelstil</a:t>
            </a:r>
            <a:endParaRPr lang="nb-NO"/>
          </a:p>
        </p:txBody>
      </p:sp>
    </p:spTree>
    <p:extLst>
      <p:ext uri="{BB962C8B-B14F-4D97-AF65-F5344CB8AC3E}">
        <p14:creationId xmlns:p14="http://schemas.microsoft.com/office/powerpoint/2010/main" val="208742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322043-F048-5548-8E4D-5C404CDE925E}"/>
              </a:ext>
            </a:extLst>
          </p:cNvPr>
          <p:cNvSpPr>
            <a:spLocks noGrp="1"/>
          </p:cNvSpPr>
          <p:nvPr>
            <p:ph sz="half" idx="2"/>
          </p:nvPr>
        </p:nvSpPr>
        <p:spPr>
          <a:xfrm>
            <a:off x="503756" y="2705725"/>
            <a:ext cx="5306494" cy="335217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6" name="Content Placeholder 5">
            <a:extLst>
              <a:ext uri="{FF2B5EF4-FFF2-40B4-BE49-F238E27FC236}">
                <a16:creationId xmlns:a16="http://schemas.microsoft.com/office/drawing/2014/main" id="{4112EB44-AD2C-FC4B-AA35-307E1DB42344}"/>
              </a:ext>
            </a:extLst>
          </p:cNvPr>
          <p:cNvSpPr>
            <a:spLocks noGrp="1"/>
          </p:cNvSpPr>
          <p:nvPr>
            <p:ph sz="quarter" idx="4"/>
          </p:nvPr>
        </p:nvSpPr>
        <p:spPr>
          <a:xfrm>
            <a:off x="6348412" y="2705725"/>
            <a:ext cx="5339833" cy="3352178"/>
          </a:xfrm>
        </p:spPr>
        <p:txBody>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7" name="Date Placeholder 6">
            <a:extLst>
              <a:ext uri="{FF2B5EF4-FFF2-40B4-BE49-F238E27FC236}">
                <a16:creationId xmlns:a16="http://schemas.microsoft.com/office/drawing/2014/main" id="{391DFD34-FD17-374E-B79D-FD093A67F15A}"/>
              </a:ext>
            </a:extLst>
          </p:cNvPr>
          <p:cNvSpPr>
            <a:spLocks noGrp="1"/>
          </p:cNvSpPr>
          <p:nvPr>
            <p:ph type="dt" sz="half" idx="10"/>
          </p:nvPr>
        </p:nvSpPr>
        <p:spPr/>
        <p:txBody>
          <a:bodyPr/>
          <a:lstStyle/>
          <a:p>
            <a:fld id="{CB359011-A779-D24E-A7C7-59A665A0D54B}" type="datetimeFigureOut">
              <a:rPr lang="nb-NO" smtClean="0"/>
              <a:t>22.11.2022</a:t>
            </a:fld>
            <a:endParaRPr lang="nb-NO"/>
          </a:p>
        </p:txBody>
      </p:sp>
      <p:sp>
        <p:nvSpPr>
          <p:cNvPr id="8" name="Footer Placeholder 7">
            <a:extLst>
              <a:ext uri="{FF2B5EF4-FFF2-40B4-BE49-F238E27FC236}">
                <a16:creationId xmlns:a16="http://schemas.microsoft.com/office/drawing/2014/main" id="{65ED04FA-4233-8F47-85FA-49B8AF5D8C4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B326AF58-33A9-B242-B963-4394C9DC5132}"/>
              </a:ext>
            </a:extLst>
          </p:cNvPr>
          <p:cNvSpPr>
            <a:spLocks noGrp="1"/>
          </p:cNvSpPr>
          <p:nvPr>
            <p:ph type="sldNum" sz="quarter" idx="12"/>
          </p:nvPr>
        </p:nvSpPr>
        <p:spPr/>
        <p:txBody>
          <a:bodyPr/>
          <a:lstStyle/>
          <a:p>
            <a:fld id="{F2BDF02A-BE2C-D445-8E89-ED31A5063114}" type="slidenum">
              <a:rPr lang="nb-NO" smtClean="0"/>
              <a:t>‹nr.›</a:t>
            </a:fld>
            <a:endParaRPr lang="nb-NO"/>
          </a:p>
        </p:txBody>
      </p:sp>
      <p:sp>
        <p:nvSpPr>
          <p:cNvPr id="2" name="Title 1">
            <a:extLst>
              <a:ext uri="{FF2B5EF4-FFF2-40B4-BE49-F238E27FC236}">
                <a16:creationId xmlns:a16="http://schemas.microsoft.com/office/drawing/2014/main" id="{0DA0D72A-2DC9-EC4E-A096-B8458D77081B}"/>
              </a:ext>
            </a:extLst>
          </p:cNvPr>
          <p:cNvSpPr>
            <a:spLocks noGrp="1"/>
          </p:cNvSpPr>
          <p:nvPr>
            <p:ph type="title"/>
          </p:nvPr>
        </p:nvSpPr>
        <p:spPr/>
        <p:txBody>
          <a:bodyPr/>
          <a:lstStyle/>
          <a:p>
            <a:r>
              <a:rPr lang="nn-NO"/>
              <a:t>Klikk for å redigere tittelstil</a:t>
            </a:r>
            <a:endParaRPr lang="nb-NO"/>
          </a:p>
        </p:txBody>
      </p:sp>
    </p:spTree>
    <p:extLst>
      <p:ext uri="{BB962C8B-B14F-4D97-AF65-F5344CB8AC3E}">
        <p14:creationId xmlns:p14="http://schemas.microsoft.com/office/powerpoint/2010/main" val="29104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52D24-12B6-5347-B842-F02A2E6794FA}"/>
              </a:ext>
            </a:extLst>
          </p:cNvPr>
          <p:cNvSpPr>
            <a:spLocks noGrp="1"/>
          </p:cNvSpPr>
          <p:nvPr>
            <p:ph type="title"/>
          </p:nvPr>
        </p:nvSpPr>
        <p:spPr>
          <a:xfrm>
            <a:off x="503757" y="764031"/>
            <a:ext cx="11184486" cy="1340933"/>
          </a:xfrm>
          <a:prstGeom prst="rect">
            <a:avLst/>
          </a:prstGeom>
        </p:spPr>
        <p:txBody>
          <a:bodyPr vert="horz" lIns="0" tIns="0" rIns="0" bIns="0" rtlCol="0" anchor="b" anchorCtr="0">
            <a:noAutofit/>
          </a:bodyPr>
          <a:lstStyle/>
          <a:p>
            <a:r>
              <a:rPr lang="nn-NO"/>
              <a:t>Klikk for å redigere tittelstil</a:t>
            </a:r>
            <a:endParaRPr lang="nb-NO"/>
          </a:p>
        </p:txBody>
      </p:sp>
      <p:sp>
        <p:nvSpPr>
          <p:cNvPr id="3" name="Text Placeholder 2">
            <a:extLst>
              <a:ext uri="{FF2B5EF4-FFF2-40B4-BE49-F238E27FC236}">
                <a16:creationId xmlns:a16="http://schemas.microsoft.com/office/drawing/2014/main" id="{48D475DD-7E5B-424B-8DAF-B9555E145555}"/>
              </a:ext>
            </a:extLst>
          </p:cNvPr>
          <p:cNvSpPr>
            <a:spLocks noGrp="1"/>
          </p:cNvSpPr>
          <p:nvPr>
            <p:ph type="body" idx="1"/>
          </p:nvPr>
        </p:nvSpPr>
        <p:spPr>
          <a:xfrm>
            <a:off x="503757" y="2715228"/>
            <a:ext cx="11184486" cy="3367570"/>
          </a:xfrm>
          <a:prstGeom prst="rect">
            <a:avLst/>
          </a:prstGeom>
        </p:spPr>
        <p:txBody>
          <a:bodyPr vert="horz" lIns="0" tIns="0" rIns="0" bIns="0" rtlCol="0">
            <a:noAutofit/>
          </a:bodyPr>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endParaRPr lang="nb-NO"/>
          </a:p>
        </p:txBody>
      </p:sp>
      <p:sp>
        <p:nvSpPr>
          <p:cNvPr id="4" name="Date Placeholder 3">
            <a:extLst>
              <a:ext uri="{FF2B5EF4-FFF2-40B4-BE49-F238E27FC236}">
                <a16:creationId xmlns:a16="http://schemas.microsoft.com/office/drawing/2014/main" id="{CFEE9A8A-3797-DA44-9B93-840FE60F6DFA}"/>
              </a:ext>
            </a:extLst>
          </p:cNvPr>
          <p:cNvSpPr>
            <a:spLocks noGrp="1"/>
          </p:cNvSpPr>
          <p:nvPr>
            <p:ph type="dt" sz="half" idx="2"/>
          </p:nvPr>
        </p:nvSpPr>
        <p:spPr>
          <a:xfrm>
            <a:off x="503757" y="6079875"/>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CB359011-A779-D24E-A7C7-59A665A0D54B}" type="datetimeFigureOut">
              <a:rPr lang="nb-NO" smtClean="0"/>
              <a:pPr/>
              <a:t>22.11.2022</a:t>
            </a:fld>
            <a:endParaRPr lang="nb-NO"/>
          </a:p>
        </p:txBody>
      </p:sp>
      <p:sp>
        <p:nvSpPr>
          <p:cNvPr id="5" name="Footer Placeholder 4">
            <a:extLst>
              <a:ext uri="{FF2B5EF4-FFF2-40B4-BE49-F238E27FC236}">
                <a16:creationId xmlns:a16="http://schemas.microsoft.com/office/drawing/2014/main" id="{835C0597-9074-634E-9B1E-CED99199ED57}"/>
              </a:ext>
            </a:extLst>
          </p:cNvPr>
          <p:cNvSpPr>
            <a:spLocks noGrp="1"/>
          </p:cNvSpPr>
          <p:nvPr>
            <p:ph type="ftr" sz="quarter" idx="3"/>
          </p:nvPr>
        </p:nvSpPr>
        <p:spPr>
          <a:xfrm>
            <a:off x="4038600" y="6079874"/>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7AD271FA-11AB-234C-B0A1-35716FFDC94D}"/>
              </a:ext>
            </a:extLst>
          </p:cNvPr>
          <p:cNvSpPr>
            <a:spLocks noGrp="1"/>
          </p:cNvSpPr>
          <p:nvPr>
            <p:ph type="sldNum" sz="quarter" idx="4"/>
          </p:nvPr>
        </p:nvSpPr>
        <p:spPr>
          <a:xfrm>
            <a:off x="8951772" y="434973"/>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F2BDF02A-BE2C-D445-8E89-ED31A5063114}" type="slidenum">
              <a:rPr lang="nb-NO" smtClean="0"/>
              <a:pPr/>
              <a:t>‹nr.›</a:t>
            </a:fld>
            <a:endParaRPr lang="nb-NO"/>
          </a:p>
        </p:txBody>
      </p:sp>
      <p:pic>
        <p:nvPicPr>
          <p:cNvPr id="7" name="Picture 6">
            <a:extLst>
              <a:ext uri="{FF2B5EF4-FFF2-40B4-BE49-F238E27FC236}">
                <a16:creationId xmlns:a16="http://schemas.microsoft.com/office/drawing/2014/main" id="{6E9D4DAF-B309-E74B-9F37-10CD18B4E095}"/>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1134641" y="6172201"/>
            <a:ext cx="553602" cy="180474"/>
          </a:xfrm>
          <a:prstGeom prst="rect">
            <a:avLst/>
          </a:prstGeom>
        </p:spPr>
      </p:pic>
      <p:grpSp>
        <p:nvGrpSpPr>
          <p:cNvPr id="18" name="Group 17">
            <a:extLst>
              <a:ext uri="{FF2B5EF4-FFF2-40B4-BE49-F238E27FC236}">
                <a16:creationId xmlns:a16="http://schemas.microsoft.com/office/drawing/2014/main" id="{B4F15BE7-47C6-D449-84BC-A4DB14872250}"/>
              </a:ext>
            </a:extLst>
          </p:cNvPr>
          <p:cNvGrpSpPr/>
          <p:nvPr/>
        </p:nvGrpSpPr>
        <p:grpSpPr>
          <a:xfrm>
            <a:off x="-415302" y="510167"/>
            <a:ext cx="254832" cy="5837666"/>
            <a:chOff x="-415302" y="510167"/>
            <a:chExt cx="254832" cy="5837666"/>
          </a:xfrm>
        </p:grpSpPr>
        <p:cxnSp>
          <p:nvCxnSpPr>
            <p:cNvPr id="22" name="Straight Arrow Connector 21">
              <a:extLst>
                <a:ext uri="{FF2B5EF4-FFF2-40B4-BE49-F238E27FC236}">
                  <a16:creationId xmlns:a16="http://schemas.microsoft.com/office/drawing/2014/main" id="{25C1B37C-6609-BB49-9BCB-17EDF24FE3D0}"/>
                </a:ext>
              </a:extLst>
            </p:cNvPr>
            <p:cNvCxnSpPr>
              <a:cxnSpLocks/>
            </p:cNvCxnSpPr>
            <p:nvPr/>
          </p:nvCxnSpPr>
          <p:spPr>
            <a:xfrm rot="16200000">
              <a:off x="-287886"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03DACE-6584-D744-AB3B-0DBA331CA14C}"/>
                </a:ext>
              </a:extLst>
            </p:cNvPr>
            <p:cNvCxnSpPr>
              <a:cxnSpLocks/>
            </p:cNvCxnSpPr>
            <p:nvPr/>
          </p:nvCxnSpPr>
          <p:spPr>
            <a:xfrm rot="16200000">
              <a:off x="-287886"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71F58D-E24D-784B-8654-9650B2A9C8FC}"/>
                </a:ext>
              </a:extLst>
            </p:cNvPr>
            <p:cNvCxnSpPr>
              <a:cxnSpLocks/>
            </p:cNvCxnSpPr>
            <p:nvPr/>
          </p:nvCxnSpPr>
          <p:spPr>
            <a:xfrm rot="16200000">
              <a:off x="-287886"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A28186-009C-1F49-A146-13D282673E53}"/>
                </a:ext>
              </a:extLst>
            </p:cNvPr>
            <p:cNvCxnSpPr>
              <a:cxnSpLocks/>
            </p:cNvCxnSpPr>
            <p:nvPr/>
          </p:nvCxnSpPr>
          <p:spPr>
            <a:xfrm rot="16200000">
              <a:off x="-287886"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66F571-981E-C940-AD99-0F2F2842C05A}"/>
                </a:ext>
              </a:extLst>
            </p:cNvPr>
            <p:cNvCxnSpPr>
              <a:cxnSpLocks/>
            </p:cNvCxnSpPr>
            <p:nvPr/>
          </p:nvCxnSpPr>
          <p:spPr>
            <a:xfrm rot="16200000">
              <a:off x="-287886"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128752-3189-F74F-AB8C-B9CECECAA690}"/>
                </a:ext>
              </a:extLst>
            </p:cNvPr>
            <p:cNvCxnSpPr>
              <a:cxnSpLocks/>
            </p:cNvCxnSpPr>
            <p:nvPr/>
          </p:nvCxnSpPr>
          <p:spPr>
            <a:xfrm rot="16200000">
              <a:off x="-287886"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FE169-7640-A345-8578-CDE7731E3A42}"/>
                </a:ext>
              </a:extLst>
            </p:cNvPr>
            <p:cNvCxnSpPr>
              <a:cxnSpLocks/>
            </p:cNvCxnSpPr>
            <p:nvPr/>
          </p:nvCxnSpPr>
          <p:spPr>
            <a:xfrm rot="16200000">
              <a:off x="-287886"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67B6C1-B78A-5E47-9225-F8D7E98B0AE4}"/>
                </a:ext>
              </a:extLst>
            </p:cNvPr>
            <p:cNvCxnSpPr>
              <a:cxnSpLocks/>
            </p:cNvCxnSpPr>
            <p:nvPr/>
          </p:nvCxnSpPr>
          <p:spPr>
            <a:xfrm rot="16200000">
              <a:off x="-287886"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4AE314E-BA30-1E49-8CC7-2AFA1D14E21D}"/>
                </a:ext>
              </a:extLst>
            </p:cNvPr>
            <p:cNvCxnSpPr>
              <a:cxnSpLocks/>
            </p:cNvCxnSpPr>
            <p:nvPr/>
          </p:nvCxnSpPr>
          <p:spPr>
            <a:xfrm rot="16200000">
              <a:off x="-287886"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D8706D0-FCAC-BD4C-AB1B-34BC37D6D532}"/>
              </a:ext>
            </a:extLst>
          </p:cNvPr>
          <p:cNvGrpSpPr/>
          <p:nvPr/>
        </p:nvGrpSpPr>
        <p:grpSpPr>
          <a:xfrm>
            <a:off x="12585669" y="510167"/>
            <a:ext cx="254832" cy="5837666"/>
            <a:chOff x="12585669" y="510167"/>
            <a:chExt cx="254832" cy="5837666"/>
          </a:xfrm>
        </p:grpSpPr>
        <p:cxnSp>
          <p:nvCxnSpPr>
            <p:cNvPr id="34" name="Straight Arrow Connector 33">
              <a:extLst>
                <a:ext uri="{FF2B5EF4-FFF2-40B4-BE49-F238E27FC236}">
                  <a16:creationId xmlns:a16="http://schemas.microsoft.com/office/drawing/2014/main" id="{615BA1F9-5A5F-0C40-BD06-F6611807FA6B}"/>
                </a:ext>
              </a:extLst>
            </p:cNvPr>
            <p:cNvCxnSpPr>
              <a:cxnSpLocks/>
            </p:cNvCxnSpPr>
            <p:nvPr/>
          </p:nvCxnSpPr>
          <p:spPr>
            <a:xfrm rot="16200000">
              <a:off x="12713085"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E562B01-CDB9-EB4F-BC61-4472FBD82004}"/>
                </a:ext>
              </a:extLst>
            </p:cNvPr>
            <p:cNvCxnSpPr>
              <a:cxnSpLocks/>
            </p:cNvCxnSpPr>
            <p:nvPr/>
          </p:nvCxnSpPr>
          <p:spPr>
            <a:xfrm rot="16200000">
              <a:off x="12713085"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D41B36-524E-3D4F-A33F-3D19214012F4}"/>
                </a:ext>
              </a:extLst>
            </p:cNvPr>
            <p:cNvCxnSpPr>
              <a:cxnSpLocks/>
            </p:cNvCxnSpPr>
            <p:nvPr/>
          </p:nvCxnSpPr>
          <p:spPr>
            <a:xfrm rot="16200000">
              <a:off x="12713085"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6558916-ACD0-A743-AC68-941E77AB940C}"/>
                </a:ext>
              </a:extLst>
            </p:cNvPr>
            <p:cNvCxnSpPr>
              <a:cxnSpLocks/>
            </p:cNvCxnSpPr>
            <p:nvPr/>
          </p:nvCxnSpPr>
          <p:spPr>
            <a:xfrm rot="16200000">
              <a:off x="12713085"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7BB2B7D-999D-DC4A-8DE6-98D7585A8ACD}"/>
                </a:ext>
              </a:extLst>
            </p:cNvPr>
            <p:cNvCxnSpPr>
              <a:cxnSpLocks/>
            </p:cNvCxnSpPr>
            <p:nvPr/>
          </p:nvCxnSpPr>
          <p:spPr>
            <a:xfrm rot="16200000">
              <a:off x="12713085"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6EEFCE-974A-064A-B3BF-82658F342C8F}"/>
                </a:ext>
              </a:extLst>
            </p:cNvPr>
            <p:cNvCxnSpPr>
              <a:cxnSpLocks/>
            </p:cNvCxnSpPr>
            <p:nvPr/>
          </p:nvCxnSpPr>
          <p:spPr>
            <a:xfrm rot="16200000">
              <a:off x="12713085"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99C0E0-56DE-3C45-A7F3-6DA2487E9F85}"/>
                </a:ext>
              </a:extLst>
            </p:cNvPr>
            <p:cNvCxnSpPr>
              <a:cxnSpLocks/>
            </p:cNvCxnSpPr>
            <p:nvPr/>
          </p:nvCxnSpPr>
          <p:spPr>
            <a:xfrm rot="16200000">
              <a:off x="12713085"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E2E0A53-9B08-C942-A03C-BC76D7091484}"/>
                </a:ext>
              </a:extLst>
            </p:cNvPr>
            <p:cNvCxnSpPr>
              <a:cxnSpLocks/>
            </p:cNvCxnSpPr>
            <p:nvPr/>
          </p:nvCxnSpPr>
          <p:spPr>
            <a:xfrm rot="16200000">
              <a:off x="12713085"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2E2DBDD-1DE7-6644-A7D0-ADD12B116EB4}"/>
                </a:ext>
              </a:extLst>
            </p:cNvPr>
            <p:cNvCxnSpPr>
              <a:cxnSpLocks/>
            </p:cNvCxnSpPr>
            <p:nvPr/>
          </p:nvCxnSpPr>
          <p:spPr>
            <a:xfrm rot="16200000">
              <a:off x="12713085"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DA35A0E-D24B-8E48-81B0-6AEBDABF8102}"/>
              </a:ext>
            </a:extLst>
          </p:cNvPr>
          <p:cNvGrpSpPr/>
          <p:nvPr/>
        </p:nvGrpSpPr>
        <p:grpSpPr>
          <a:xfrm>
            <a:off x="503757" y="-438242"/>
            <a:ext cx="11191215" cy="318489"/>
            <a:chOff x="503757" y="-438242"/>
            <a:chExt cx="11191215" cy="318489"/>
          </a:xfrm>
        </p:grpSpPr>
        <p:cxnSp>
          <p:nvCxnSpPr>
            <p:cNvPr id="10" name="Straight Arrow Connector 9">
              <a:extLst>
                <a:ext uri="{FF2B5EF4-FFF2-40B4-BE49-F238E27FC236}">
                  <a16:creationId xmlns:a16="http://schemas.microsoft.com/office/drawing/2014/main" id="{E2BEC34D-D7E4-4641-B00B-8263B76DE760}"/>
                </a:ext>
              </a:extLst>
            </p:cNvPr>
            <p:cNvCxnSpPr>
              <a:cxnSpLocks/>
            </p:cNvCxnSpPr>
            <p:nvPr/>
          </p:nvCxnSpPr>
          <p:spPr>
            <a:xfrm>
              <a:off x="503757" y="-438242"/>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089738C-B75A-DF45-8963-E74268CACA3E}"/>
                </a:ext>
              </a:extLst>
            </p:cNvPr>
            <p:cNvCxnSpPr>
              <a:cxnSpLocks/>
            </p:cNvCxnSpPr>
            <p:nvPr/>
          </p:nvCxnSpPr>
          <p:spPr>
            <a:xfrm>
              <a:off x="11694972"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5D5341E-C269-0546-A634-C65772A0E502}"/>
                </a:ext>
              </a:extLst>
            </p:cNvPr>
            <p:cNvCxnSpPr>
              <a:cxnSpLocks/>
            </p:cNvCxnSpPr>
            <p:nvPr/>
          </p:nvCxnSpPr>
          <p:spPr>
            <a:xfrm>
              <a:off x="8897169"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4600F56-45EB-4243-B8B5-61CBFB4C0203}"/>
                </a:ext>
              </a:extLst>
            </p:cNvPr>
            <p:cNvCxnSpPr>
              <a:cxnSpLocks/>
            </p:cNvCxnSpPr>
            <p:nvPr/>
          </p:nvCxnSpPr>
          <p:spPr>
            <a:xfrm>
              <a:off x="6099365"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25AF3A-BB15-454F-9E7F-5E90CA33EC2D}"/>
                </a:ext>
              </a:extLst>
            </p:cNvPr>
            <p:cNvCxnSpPr>
              <a:cxnSpLocks/>
            </p:cNvCxnSpPr>
            <p:nvPr/>
          </p:nvCxnSpPr>
          <p:spPr>
            <a:xfrm>
              <a:off x="3301561"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613A914-00C8-C04B-B1E8-B657DF0969E1}"/>
              </a:ext>
            </a:extLst>
          </p:cNvPr>
          <p:cNvGrpSpPr/>
          <p:nvPr/>
        </p:nvGrpSpPr>
        <p:grpSpPr>
          <a:xfrm>
            <a:off x="503757" y="7019198"/>
            <a:ext cx="11191215" cy="318489"/>
            <a:chOff x="503757" y="7019198"/>
            <a:chExt cx="11191215" cy="318489"/>
          </a:xfrm>
        </p:grpSpPr>
        <p:cxnSp>
          <p:nvCxnSpPr>
            <p:cNvPr id="47" name="Straight Arrow Connector 46">
              <a:extLst>
                <a:ext uri="{FF2B5EF4-FFF2-40B4-BE49-F238E27FC236}">
                  <a16:creationId xmlns:a16="http://schemas.microsoft.com/office/drawing/2014/main" id="{681F4825-9D76-B94A-A885-BEC8830F497B}"/>
                </a:ext>
              </a:extLst>
            </p:cNvPr>
            <p:cNvCxnSpPr>
              <a:cxnSpLocks/>
            </p:cNvCxnSpPr>
            <p:nvPr/>
          </p:nvCxnSpPr>
          <p:spPr>
            <a:xfrm>
              <a:off x="503757" y="7019198"/>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6C36D2E-DFE9-E24E-B99B-D890E63DFA11}"/>
                </a:ext>
              </a:extLst>
            </p:cNvPr>
            <p:cNvCxnSpPr>
              <a:cxnSpLocks/>
            </p:cNvCxnSpPr>
            <p:nvPr/>
          </p:nvCxnSpPr>
          <p:spPr>
            <a:xfrm>
              <a:off x="11694972"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58576E9-4C4E-0240-9D9E-33C22D1DE039}"/>
                </a:ext>
              </a:extLst>
            </p:cNvPr>
            <p:cNvCxnSpPr>
              <a:cxnSpLocks/>
            </p:cNvCxnSpPr>
            <p:nvPr/>
          </p:nvCxnSpPr>
          <p:spPr>
            <a:xfrm>
              <a:off x="8897169"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285605-996D-7647-A454-6B0E7D9BDD7C}"/>
                </a:ext>
              </a:extLst>
            </p:cNvPr>
            <p:cNvCxnSpPr>
              <a:cxnSpLocks/>
            </p:cNvCxnSpPr>
            <p:nvPr/>
          </p:nvCxnSpPr>
          <p:spPr>
            <a:xfrm>
              <a:off x="6099365"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49F44D-AA3D-554B-BACE-948089501584}"/>
                </a:ext>
              </a:extLst>
            </p:cNvPr>
            <p:cNvCxnSpPr>
              <a:cxnSpLocks/>
            </p:cNvCxnSpPr>
            <p:nvPr/>
          </p:nvCxnSpPr>
          <p:spPr>
            <a:xfrm>
              <a:off x="3301561"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sp>
        <p:nvSpPr>
          <p:cNvPr id="60" name="Text Placeholder 6">
            <a:extLst>
              <a:ext uri="{FF2B5EF4-FFF2-40B4-BE49-F238E27FC236}">
                <a16:creationId xmlns:a16="http://schemas.microsoft.com/office/drawing/2014/main" id="{3C124149-5AB2-F64D-82EA-E77691813148}"/>
              </a:ext>
            </a:extLst>
          </p:cNvPr>
          <p:cNvSpPr txBox="1">
            <a:spLocks/>
          </p:cNvSpPr>
          <p:nvPr/>
        </p:nvSpPr>
        <p:spPr>
          <a:xfrm>
            <a:off x="0" y="-371007"/>
            <a:ext cx="1418157" cy="306079"/>
          </a:xfrm>
          <a:prstGeom prst="rect">
            <a:avLst/>
          </a:prstGeom>
        </p:spPr>
        <p:txBody>
          <a:bodyPr/>
          <a:lst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latin typeface="Arial" panose="020B0604020202020204" pitchFamily="34" charset="0"/>
                <a:cs typeface="Arial" panose="020B0604020202020204" pitchFamily="34" charset="0"/>
              </a:rPr>
              <a:t>Voss herad 2019</a:t>
            </a:r>
          </a:p>
        </p:txBody>
      </p:sp>
      <p:grpSp>
        <p:nvGrpSpPr>
          <p:cNvPr id="14" name="Group 13">
            <a:extLst>
              <a:ext uri="{FF2B5EF4-FFF2-40B4-BE49-F238E27FC236}">
                <a16:creationId xmlns:a16="http://schemas.microsoft.com/office/drawing/2014/main" id="{BFCCEDE4-08EA-3641-A17E-AB6E6A3ACD8D}"/>
              </a:ext>
            </a:extLst>
          </p:cNvPr>
          <p:cNvGrpSpPr/>
          <p:nvPr/>
        </p:nvGrpSpPr>
        <p:grpSpPr>
          <a:xfrm rot="16200000">
            <a:off x="1953082" y="-870369"/>
            <a:ext cx="234950" cy="1304801"/>
            <a:chOff x="12217400" y="-64929"/>
            <a:chExt cx="234950" cy="1304801"/>
          </a:xfrm>
        </p:grpSpPr>
        <p:sp>
          <p:nvSpPr>
            <p:cNvPr id="9" name="Rectangle 8">
              <a:extLst>
                <a:ext uri="{FF2B5EF4-FFF2-40B4-BE49-F238E27FC236}">
                  <a16:creationId xmlns:a16="http://schemas.microsoft.com/office/drawing/2014/main" id="{ADDEE16C-0D08-B44C-AC2E-C492CE15CDB3}"/>
                </a:ext>
              </a:extLst>
            </p:cNvPr>
            <p:cNvSpPr/>
            <p:nvPr/>
          </p:nvSpPr>
          <p:spPr>
            <a:xfrm>
              <a:off x="12217400" y="-64929"/>
              <a:ext cx="234950" cy="1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oup 12">
              <a:extLst>
                <a:ext uri="{FF2B5EF4-FFF2-40B4-BE49-F238E27FC236}">
                  <a16:creationId xmlns:a16="http://schemas.microsoft.com/office/drawing/2014/main" id="{B8CDEB75-9155-814B-A071-B82A93921E65}"/>
                </a:ext>
              </a:extLst>
            </p:cNvPr>
            <p:cNvGrpSpPr/>
            <p:nvPr/>
          </p:nvGrpSpPr>
          <p:grpSpPr>
            <a:xfrm>
              <a:off x="12248682" y="-19891"/>
              <a:ext cx="172387" cy="1214724"/>
              <a:chOff x="12241004" y="0"/>
              <a:chExt cx="172387" cy="1214724"/>
            </a:xfrm>
          </p:grpSpPr>
          <p:sp>
            <p:nvSpPr>
              <p:cNvPr id="11" name="Rectangle 10">
                <a:extLst>
                  <a:ext uri="{FF2B5EF4-FFF2-40B4-BE49-F238E27FC236}">
                    <a16:creationId xmlns:a16="http://schemas.microsoft.com/office/drawing/2014/main" id="{60203263-AFF7-8C45-9405-110C8A3B2C11}"/>
                  </a:ext>
                </a:extLst>
              </p:cNvPr>
              <p:cNvSpPr/>
              <p:nvPr/>
            </p:nvSpPr>
            <p:spPr>
              <a:xfrm>
                <a:off x="12241004" y="0"/>
                <a:ext cx="172387"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Rectangle 51">
                <a:extLst>
                  <a:ext uri="{FF2B5EF4-FFF2-40B4-BE49-F238E27FC236}">
                    <a16:creationId xmlns:a16="http://schemas.microsoft.com/office/drawing/2014/main" id="{9313F650-FCBB-3440-AC58-777039F66BAA}"/>
                  </a:ext>
                </a:extLst>
              </p:cNvPr>
              <p:cNvSpPr/>
              <p:nvPr/>
            </p:nvSpPr>
            <p:spPr>
              <a:xfrm>
                <a:off x="12241004" y="172387"/>
                <a:ext cx="172387" cy="1723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53" name="Rectangle 52">
                <a:extLst>
                  <a:ext uri="{FF2B5EF4-FFF2-40B4-BE49-F238E27FC236}">
                    <a16:creationId xmlns:a16="http://schemas.microsoft.com/office/drawing/2014/main" id="{59013EA1-00BA-C34F-98A2-F1F32D42C2A1}"/>
                  </a:ext>
                </a:extLst>
              </p:cNvPr>
              <p:cNvSpPr/>
              <p:nvPr/>
            </p:nvSpPr>
            <p:spPr>
              <a:xfrm>
                <a:off x="12241004" y="343837"/>
                <a:ext cx="172387" cy="1723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4" name="Rectangle 53">
                <a:extLst>
                  <a:ext uri="{FF2B5EF4-FFF2-40B4-BE49-F238E27FC236}">
                    <a16:creationId xmlns:a16="http://schemas.microsoft.com/office/drawing/2014/main" id="{94C39720-30A1-8B48-8049-29710FD68EAB}"/>
                  </a:ext>
                </a:extLst>
              </p:cNvPr>
              <p:cNvSpPr/>
              <p:nvPr/>
            </p:nvSpPr>
            <p:spPr>
              <a:xfrm>
                <a:off x="12241004" y="518462"/>
                <a:ext cx="172387" cy="17238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7" name="Rectangle 56">
                <a:extLst>
                  <a:ext uri="{FF2B5EF4-FFF2-40B4-BE49-F238E27FC236}">
                    <a16:creationId xmlns:a16="http://schemas.microsoft.com/office/drawing/2014/main" id="{640A65BE-D8B4-B042-ADA9-EE69806A39AE}"/>
                  </a:ext>
                </a:extLst>
              </p:cNvPr>
              <p:cNvSpPr/>
              <p:nvPr/>
            </p:nvSpPr>
            <p:spPr>
              <a:xfrm>
                <a:off x="12241004" y="867712"/>
                <a:ext cx="172387" cy="17238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9" name="Rectangle 58">
                <a:extLst>
                  <a:ext uri="{FF2B5EF4-FFF2-40B4-BE49-F238E27FC236}">
                    <a16:creationId xmlns:a16="http://schemas.microsoft.com/office/drawing/2014/main" id="{22107009-D212-124A-B49D-CB6367BE86D8}"/>
                  </a:ext>
                </a:extLst>
              </p:cNvPr>
              <p:cNvSpPr/>
              <p:nvPr/>
            </p:nvSpPr>
            <p:spPr>
              <a:xfrm>
                <a:off x="12241004" y="1042337"/>
                <a:ext cx="172387" cy="172387"/>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nb-NO"/>
              </a:p>
            </p:txBody>
          </p:sp>
          <p:sp>
            <p:nvSpPr>
              <p:cNvPr id="61" name="Rectangle 60">
                <a:extLst>
                  <a:ext uri="{FF2B5EF4-FFF2-40B4-BE49-F238E27FC236}">
                    <a16:creationId xmlns:a16="http://schemas.microsoft.com/office/drawing/2014/main" id="{9D582753-80CB-8F41-8326-7389CA7C4032}"/>
                  </a:ext>
                </a:extLst>
              </p:cNvPr>
              <p:cNvSpPr/>
              <p:nvPr/>
            </p:nvSpPr>
            <p:spPr>
              <a:xfrm>
                <a:off x="12241004" y="693087"/>
                <a:ext cx="172387" cy="17238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grpSp>
      </p:grpSp>
      <p:pic>
        <p:nvPicPr>
          <p:cNvPr id="25" name="Picture 24">
            <a:extLst>
              <a:ext uri="{FF2B5EF4-FFF2-40B4-BE49-F238E27FC236}">
                <a16:creationId xmlns:a16="http://schemas.microsoft.com/office/drawing/2014/main" id="{69DD7B61-895E-A04B-8824-9E6B7E723A56}"/>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04000" y="511200"/>
            <a:ext cx="573606" cy="219600"/>
          </a:xfrm>
          <a:prstGeom prst="rect">
            <a:avLst/>
          </a:prstGeom>
        </p:spPr>
      </p:pic>
    </p:spTree>
    <p:extLst>
      <p:ext uri="{BB962C8B-B14F-4D97-AF65-F5344CB8AC3E}">
        <p14:creationId xmlns:p14="http://schemas.microsoft.com/office/powerpoint/2010/main" val="278542895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0" r:id="rId4"/>
    <p:sldLayoutId id="2147483662" r:id="rId5"/>
    <p:sldLayoutId id="2147483663" r:id="rId6"/>
    <p:sldLayoutId id="2147483670" r:id="rId7"/>
    <p:sldLayoutId id="2147483653" r:id="rId8"/>
    <p:sldLayoutId id="2147483664" r:id="rId9"/>
    <p:sldLayoutId id="2147483671" r:id="rId10"/>
    <p:sldLayoutId id="2147483667" r:id="rId11"/>
    <p:sldLayoutId id="2147483668" r:id="rId12"/>
    <p:sldLayoutId id="2147483669" r:id="rId13"/>
    <p:sldLayoutId id="2147483720" r:id="rId1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
          <p15:clr>
            <a:srgbClr val="F26B43"/>
          </p15:clr>
        </p15:guide>
        <p15:guide id="2" pos="3840">
          <p15:clr>
            <a:srgbClr val="F26B43"/>
          </p15:clr>
        </p15:guide>
        <p15:guide id="3" pos="5605">
          <p15:clr>
            <a:srgbClr val="F26B43"/>
          </p15:clr>
        </p15:guide>
        <p15:guide id="4" pos="7365">
          <p15:clr>
            <a:srgbClr val="F26B43"/>
          </p15:clr>
        </p15:guide>
        <p15:guide id="5" pos="2071">
          <p15:clr>
            <a:srgbClr val="F26B43"/>
          </p15:clr>
        </p15:guide>
        <p15:guide id="6" orient="horz" pos="2160">
          <p15:clr>
            <a:srgbClr val="F26B43"/>
          </p15:clr>
        </p15:guide>
        <p15:guide id="7" orient="horz" pos="1700">
          <p15:clr>
            <a:srgbClr val="F26B43"/>
          </p15:clr>
        </p15:guide>
        <p15:guide id="8" orient="horz" pos="1239">
          <p15:clr>
            <a:srgbClr val="F26B43"/>
          </p15:clr>
        </p15:guide>
        <p15:guide id="9" orient="horz" pos="777">
          <p15:clr>
            <a:srgbClr val="F26B43"/>
          </p15:clr>
        </p15:guide>
        <p15:guide id="10" orient="horz" pos="321">
          <p15:clr>
            <a:srgbClr val="F26B43"/>
          </p15:clr>
        </p15:guide>
        <p15:guide id="11" orient="horz" pos="2621">
          <p15:clr>
            <a:srgbClr val="F26B43"/>
          </p15:clr>
        </p15:guide>
        <p15:guide id="12" orient="horz" pos="3078">
          <p15:clr>
            <a:srgbClr val="F26B43"/>
          </p15:clr>
        </p15:guide>
        <p15:guide id="13" orient="horz" pos="3539">
          <p15:clr>
            <a:srgbClr val="F26B43"/>
          </p15:clr>
        </p15:guide>
        <p15:guide id="14" orient="horz" pos="3997">
          <p15:clr>
            <a:srgbClr val="F26B43"/>
          </p15:clr>
        </p15:guide>
        <p15:guide id="15">
          <p15:clr>
            <a:srgbClr val="F26B43"/>
          </p15:clr>
        </p15:guide>
        <p15:guide id="16" pos="3660">
          <p15:clr>
            <a:srgbClr val="F26B43"/>
          </p15:clr>
        </p15:guide>
        <p15:guide id="17" pos="39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52D24-12B6-5347-B842-F02A2E6794FA}"/>
              </a:ext>
            </a:extLst>
          </p:cNvPr>
          <p:cNvSpPr>
            <a:spLocks noGrp="1"/>
          </p:cNvSpPr>
          <p:nvPr>
            <p:ph type="title"/>
          </p:nvPr>
        </p:nvSpPr>
        <p:spPr>
          <a:xfrm>
            <a:off x="503757" y="764031"/>
            <a:ext cx="11184486" cy="1340933"/>
          </a:xfrm>
          <a:prstGeom prst="rect">
            <a:avLst/>
          </a:prstGeom>
        </p:spPr>
        <p:txBody>
          <a:bodyPr vert="horz" lIns="0" tIns="0" rIns="0" bIns="0" rtlCol="0" anchor="b" anchorCtr="0">
            <a:no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8D475DD-7E5B-424B-8DAF-B9555E145555}"/>
              </a:ext>
            </a:extLst>
          </p:cNvPr>
          <p:cNvSpPr>
            <a:spLocks noGrp="1"/>
          </p:cNvSpPr>
          <p:nvPr>
            <p:ph type="body" idx="1"/>
          </p:nvPr>
        </p:nvSpPr>
        <p:spPr>
          <a:xfrm>
            <a:off x="503757" y="2715228"/>
            <a:ext cx="11184486" cy="33675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FEE9A8A-3797-DA44-9B93-840FE60F6DFA}"/>
              </a:ext>
            </a:extLst>
          </p:cNvPr>
          <p:cNvSpPr>
            <a:spLocks noGrp="1"/>
          </p:cNvSpPr>
          <p:nvPr>
            <p:ph type="dt" sz="half" idx="2"/>
          </p:nvPr>
        </p:nvSpPr>
        <p:spPr>
          <a:xfrm>
            <a:off x="503757" y="6079875"/>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CB359011-A779-D24E-A7C7-59A665A0D54B}" type="datetimeFigureOut">
              <a:rPr lang="nb-NO" smtClean="0"/>
              <a:pPr/>
              <a:t>22.11.2022</a:t>
            </a:fld>
            <a:endParaRPr lang="nb-NO"/>
          </a:p>
        </p:txBody>
      </p:sp>
      <p:sp>
        <p:nvSpPr>
          <p:cNvPr id="5" name="Footer Placeholder 4">
            <a:extLst>
              <a:ext uri="{FF2B5EF4-FFF2-40B4-BE49-F238E27FC236}">
                <a16:creationId xmlns:a16="http://schemas.microsoft.com/office/drawing/2014/main" id="{835C0597-9074-634E-9B1E-CED99199ED57}"/>
              </a:ext>
            </a:extLst>
          </p:cNvPr>
          <p:cNvSpPr>
            <a:spLocks noGrp="1"/>
          </p:cNvSpPr>
          <p:nvPr>
            <p:ph type="ftr" sz="quarter" idx="3"/>
          </p:nvPr>
        </p:nvSpPr>
        <p:spPr>
          <a:xfrm>
            <a:off x="4038600" y="6079874"/>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7AD271FA-11AB-234C-B0A1-35716FFDC94D}"/>
              </a:ext>
            </a:extLst>
          </p:cNvPr>
          <p:cNvSpPr>
            <a:spLocks noGrp="1"/>
          </p:cNvSpPr>
          <p:nvPr>
            <p:ph type="sldNum" sz="quarter" idx="4"/>
          </p:nvPr>
        </p:nvSpPr>
        <p:spPr>
          <a:xfrm>
            <a:off x="8951772" y="434973"/>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F2BDF02A-BE2C-D445-8E89-ED31A5063114}" type="slidenum">
              <a:rPr lang="nb-NO" smtClean="0"/>
              <a:pPr/>
              <a:t>‹nr.›</a:t>
            </a:fld>
            <a:endParaRPr lang="nb-NO"/>
          </a:p>
        </p:txBody>
      </p:sp>
      <p:pic>
        <p:nvPicPr>
          <p:cNvPr id="7" name="Picture 6">
            <a:extLst>
              <a:ext uri="{FF2B5EF4-FFF2-40B4-BE49-F238E27FC236}">
                <a16:creationId xmlns:a16="http://schemas.microsoft.com/office/drawing/2014/main" id="{6E9D4DAF-B309-E74B-9F37-10CD18B4E095}"/>
              </a:ext>
            </a:extLst>
          </p:cNvPr>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a:xfrm>
            <a:off x="11134641" y="6172201"/>
            <a:ext cx="553602" cy="180474"/>
          </a:xfrm>
          <a:prstGeom prst="rect">
            <a:avLst/>
          </a:prstGeom>
        </p:spPr>
      </p:pic>
      <p:grpSp>
        <p:nvGrpSpPr>
          <p:cNvPr id="18" name="Group 17">
            <a:extLst>
              <a:ext uri="{FF2B5EF4-FFF2-40B4-BE49-F238E27FC236}">
                <a16:creationId xmlns:a16="http://schemas.microsoft.com/office/drawing/2014/main" id="{B4F15BE7-47C6-D449-84BC-A4DB14872250}"/>
              </a:ext>
            </a:extLst>
          </p:cNvPr>
          <p:cNvGrpSpPr/>
          <p:nvPr userDrawn="1"/>
        </p:nvGrpSpPr>
        <p:grpSpPr>
          <a:xfrm>
            <a:off x="-415302" y="510167"/>
            <a:ext cx="254832" cy="5837666"/>
            <a:chOff x="-415302" y="510167"/>
            <a:chExt cx="254832" cy="5837666"/>
          </a:xfrm>
        </p:grpSpPr>
        <p:cxnSp>
          <p:nvCxnSpPr>
            <p:cNvPr id="22" name="Straight Arrow Connector 21">
              <a:extLst>
                <a:ext uri="{FF2B5EF4-FFF2-40B4-BE49-F238E27FC236}">
                  <a16:creationId xmlns:a16="http://schemas.microsoft.com/office/drawing/2014/main" id="{25C1B37C-6609-BB49-9BCB-17EDF24FE3D0}"/>
                </a:ext>
              </a:extLst>
            </p:cNvPr>
            <p:cNvCxnSpPr>
              <a:cxnSpLocks/>
            </p:cNvCxnSpPr>
            <p:nvPr userDrawn="1"/>
          </p:nvCxnSpPr>
          <p:spPr>
            <a:xfrm rot="16200000">
              <a:off x="-287886"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03DACE-6584-D744-AB3B-0DBA331CA14C}"/>
                </a:ext>
              </a:extLst>
            </p:cNvPr>
            <p:cNvCxnSpPr>
              <a:cxnSpLocks/>
            </p:cNvCxnSpPr>
            <p:nvPr userDrawn="1"/>
          </p:nvCxnSpPr>
          <p:spPr>
            <a:xfrm rot="16200000">
              <a:off x="-287886"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71F58D-E24D-784B-8654-9650B2A9C8FC}"/>
                </a:ext>
              </a:extLst>
            </p:cNvPr>
            <p:cNvCxnSpPr>
              <a:cxnSpLocks/>
            </p:cNvCxnSpPr>
            <p:nvPr userDrawn="1"/>
          </p:nvCxnSpPr>
          <p:spPr>
            <a:xfrm rot="16200000">
              <a:off x="-287886"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A28186-009C-1F49-A146-13D282673E53}"/>
                </a:ext>
              </a:extLst>
            </p:cNvPr>
            <p:cNvCxnSpPr>
              <a:cxnSpLocks/>
            </p:cNvCxnSpPr>
            <p:nvPr userDrawn="1"/>
          </p:nvCxnSpPr>
          <p:spPr>
            <a:xfrm rot="16200000">
              <a:off x="-287886"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66F571-981E-C940-AD99-0F2F2842C05A}"/>
                </a:ext>
              </a:extLst>
            </p:cNvPr>
            <p:cNvCxnSpPr>
              <a:cxnSpLocks/>
            </p:cNvCxnSpPr>
            <p:nvPr userDrawn="1"/>
          </p:nvCxnSpPr>
          <p:spPr>
            <a:xfrm rot="16200000">
              <a:off x="-287886"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128752-3189-F74F-AB8C-B9CECECAA690}"/>
                </a:ext>
              </a:extLst>
            </p:cNvPr>
            <p:cNvCxnSpPr>
              <a:cxnSpLocks/>
            </p:cNvCxnSpPr>
            <p:nvPr userDrawn="1"/>
          </p:nvCxnSpPr>
          <p:spPr>
            <a:xfrm rot="16200000">
              <a:off x="-287886"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FE169-7640-A345-8578-CDE7731E3A42}"/>
                </a:ext>
              </a:extLst>
            </p:cNvPr>
            <p:cNvCxnSpPr>
              <a:cxnSpLocks/>
            </p:cNvCxnSpPr>
            <p:nvPr userDrawn="1"/>
          </p:nvCxnSpPr>
          <p:spPr>
            <a:xfrm rot="16200000">
              <a:off x="-287886"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67B6C1-B78A-5E47-9225-F8D7E98B0AE4}"/>
                </a:ext>
              </a:extLst>
            </p:cNvPr>
            <p:cNvCxnSpPr>
              <a:cxnSpLocks/>
            </p:cNvCxnSpPr>
            <p:nvPr userDrawn="1"/>
          </p:nvCxnSpPr>
          <p:spPr>
            <a:xfrm rot="16200000">
              <a:off x="-287886"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4AE314E-BA30-1E49-8CC7-2AFA1D14E21D}"/>
                </a:ext>
              </a:extLst>
            </p:cNvPr>
            <p:cNvCxnSpPr>
              <a:cxnSpLocks/>
            </p:cNvCxnSpPr>
            <p:nvPr userDrawn="1"/>
          </p:nvCxnSpPr>
          <p:spPr>
            <a:xfrm rot="16200000">
              <a:off x="-287886"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D8706D0-FCAC-BD4C-AB1B-34BC37D6D532}"/>
              </a:ext>
            </a:extLst>
          </p:cNvPr>
          <p:cNvGrpSpPr/>
          <p:nvPr userDrawn="1"/>
        </p:nvGrpSpPr>
        <p:grpSpPr>
          <a:xfrm>
            <a:off x="12585669" y="510167"/>
            <a:ext cx="254832" cy="5837666"/>
            <a:chOff x="12585669" y="510167"/>
            <a:chExt cx="254832" cy="5837666"/>
          </a:xfrm>
        </p:grpSpPr>
        <p:cxnSp>
          <p:nvCxnSpPr>
            <p:cNvPr id="34" name="Straight Arrow Connector 33">
              <a:extLst>
                <a:ext uri="{FF2B5EF4-FFF2-40B4-BE49-F238E27FC236}">
                  <a16:creationId xmlns:a16="http://schemas.microsoft.com/office/drawing/2014/main" id="{615BA1F9-5A5F-0C40-BD06-F6611807FA6B}"/>
                </a:ext>
              </a:extLst>
            </p:cNvPr>
            <p:cNvCxnSpPr>
              <a:cxnSpLocks/>
            </p:cNvCxnSpPr>
            <p:nvPr userDrawn="1"/>
          </p:nvCxnSpPr>
          <p:spPr>
            <a:xfrm rot="16200000">
              <a:off x="12713085"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E562B01-CDB9-EB4F-BC61-4472FBD82004}"/>
                </a:ext>
              </a:extLst>
            </p:cNvPr>
            <p:cNvCxnSpPr>
              <a:cxnSpLocks/>
            </p:cNvCxnSpPr>
            <p:nvPr userDrawn="1"/>
          </p:nvCxnSpPr>
          <p:spPr>
            <a:xfrm rot="16200000">
              <a:off x="12713085"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D41B36-524E-3D4F-A33F-3D19214012F4}"/>
                </a:ext>
              </a:extLst>
            </p:cNvPr>
            <p:cNvCxnSpPr>
              <a:cxnSpLocks/>
            </p:cNvCxnSpPr>
            <p:nvPr userDrawn="1"/>
          </p:nvCxnSpPr>
          <p:spPr>
            <a:xfrm rot="16200000">
              <a:off x="12713085"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6558916-ACD0-A743-AC68-941E77AB940C}"/>
                </a:ext>
              </a:extLst>
            </p:cNvPr>
            <p:cNvCxnSpPr>
              <a:cxnSpLocks/>
            </p:cNvCxnSpPr>
            <p:nvPr userDrawn="1"/>
          </p:nvCxnSpPr>
          <p:spPr>
            <a:xfrm rot="16200000">
              <a:off x="12713085"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7BB2B7D-999D-DC4A-8DE6-98D7585A8ACD}"/>
                </a:ext>
              </a:extLst>
            </p:cNvPr>
            <p:cNvCxnSpPr>
              <a:cxnSpLocks/>
            </p:cNvCxnSpPr>
            <p:nvPr userDrawn="1"/>
          </p:nvCxnSpPr>
          <p:spPr>
            <a:xfrm rot="16200000">
              <a:off x="12713085"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6EEFCE-974A-064A-B3BF-82658F342C8F}"/>
                </a:ext>
              </a:extLst>
            </p:cNvPr>
            <p:cNvCxnSpPr>
              <a:cxnSpLocks/>
            </p:cNvCxnSpPr>
            <p:nvPr userDrawn="1"/>
          </p:nvCxnSpPr>
          <p:spPr>
            <a:xfrm rot="16200000">
              <a:off x="12713085"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99C0E0-56DE-3C45-A7F3-6DA2487E9F85}"/>
                </a:ext>
              </a:extLst>
            </p:cNvPr>
            <p:cNvCxnSpPr>
              <a:cxnSpLocks/>
            </p:cNvCxnSpPr>
            <p:nvPr userDrawn="1"/>
          </p:nvCxnSpPr>
          <p:spPr>
            <a:xfrm rot="16200000">
              <a:off x="12713085"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E2E0A53-9B08-C942-A03C-BC76D7091484}"/>
                </a:ext>
              </a:extLst>
            </p:cNvPr>
            <p:cNvCxnSpPr>
              <a:cxnSpLocks/>
            </p:cNvCxnSpPr>
            <p:nvPr userDrawn="1"/>
          </p:nvCxnSpPr>
          <p:spPr>
            <a:xfrm rot="16200000">
              <a:off x="12713085"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2E2DBDD-1DE7-6644-A7D0-ADD12B116EB4}"/>
                </a:ext>
              </a:extLst>
            </p:cNvPr>
            <p:cNvCxnSpPr>
              <a:cxnSpLocks/>
            </p:cNvCxnSpPr>
            <p:nvPr userDrawn="1"/>
          </p:nvCxnSpPr>
          <p:spPr>
            <a:xfrm rot="16200000">
              <a:off x="12713085"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DA35A0E-D24B-8E48-81B0-6AEBDABF8102}"/>
              </a:ext>
            </a:extLst>
          </p:cNvPr>
          <p:cNvGrpSpPr/>
          <p:nvPr userDrawn="1"/>
        </p:nvGrpSpPr>
        <p:grpSpPr>
          <a:xfrm>
            <a:off x="503757" y="-438242"/>
            <a:ext cx="11191215" cy="318489"/>
            <a:chOff x="503757" y="-438242"/>
            <a:chExt cx="11191215" cy="318489"/>
          </a:xfrm>
        </p:grpSpPr>
        <p:cxnSp>
          <p:nvCxnSpPr>
            <p:cNvPr id="10" name="Straight Arrow Connector 9">
              <a:extLst>
                <a:ext uri="{FF2B5EF4-FFF2-40B4-BE49-F238E27FC236}">
                  <a16:creationId xmlns:a16="http://schemas.microsoft.com/office/drawing/2014/main" id="{E2BEC34D-D7E4-4641-B00B-8263B76DE760}"/>
                </a:ext>
              </a:extLst>
            </p:cNvPr>
            <p:cNvCxnSpPr>
              <a:cxnSpLocks/>
            </p:cNvCxnSpPr>
            <p:nvPr userDrawn="1"/>
          </p:nvCxnSpPr>
          <p:spPr>
            <a:xfrm>
              <a:off x="503757" y="-438242"/>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089738C-B75A-DF45-8963-E74268CACA3E}"/>
                </a:ext>
              </a:extLst>
            </p:cNvPr>
            <p:cNvCxnSpPr>
              <a:cxnSpLocks/>
            </p:cNvCxnSpPr>
            <p:nvPr userDrawn="1"/>
          </p:nvCxnSpPr>
          <p:spPr>
            <a:xfrm>
              <a:off x="11694972"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5D5341E-C269-0546-A634-C65772A0E502}"/>
                </a:ext>
              </a:extLst>
            </p:cNvPr>
            <p:cNvCxnSpPr>
              <a:cxnSpLocks/>
            </p:cNvCxnSpPr>
            <p:nvPr userDrawn="1"/>
          </p:nvCxnSpPr>
          <p:spPr>
            <a:xfrm>
              <a:off x="8897169"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4600F56-45EB-4243-B8B5-61CBFB4C0203}"/>
                </a:ext>
              </a:extLst>
            </p:cNvPr>
            <p:cNvCxnSpPr>
              <a:cxnSpLocks/>
            </p:cNvCxnSpPr>
            <p:nvPr userDrawn="1"/>
          </p:nvCxnSpPr>
          <p:spPr>
            <a:xfrm>
              <a:off x="6099365"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25AF3A-BB15-454F-9E7F-5E90CA33EC2D}"/>
                </a:ext>
              </a:extLst>
            </p:cNvPr>
            <p:cNvCxnSpPr>
              <a:cxnSpLocks/>
            </p:cNvCxnSpPr>
            <p:nvPr userDrawn="1"/>
          </p:nvCxnSpPr>
          <p:spPr>
            <a:xfrm>
              <a:off x="3301561"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613A914-00C8-C04B-B1E8-B657DF0969E1}"/>
              </a:ext>
            </a:extLst>
          </p:cNvPr>
          <p:cNvGrpSpPr/>
          <p:nvPr userDrawn="1"/>
        </p:nvGrpSpPr>
        <p:grpSpPr>
          <a:xfrm>
            <a:off x="503757" y="7019198"/>
            <a:ext cx="11191215" cy="318489"/>
            <a:chOff x="503757" y="7019198"/>
            <a:chExt cx="11191215" cy="318489"/>
          </a:xfrm>
        </p:grpSpPr>
        <p:cxnSp>
          <p:nvCxnSpPr>
            <p:cNvPr id="47" name="Straight Arrow Connector 46">
              <a:extLst>
                <a:ext uri="{FF2B5EF4-FFF2-40B4-BE49-F238E27FC236}">
                  <a16:creationId xmlns:a16="http://schemas.microsoft.com/office/drawing/2014/main" id="{681F4825-9D76-B94A-A885-BEC8830F497B}"/>
                </a:ext>
              </a:extLst>
            </p:cNvPr>
            <p:cNvCxnSpPr>
              <a:cxnSpLocks/>
            </p:cNvCxnSpPr>
            <p:nvPr userDrawn="1"/>
          </p:nvCxnSpPr>
          <p:spPr>
            <a:xfrm>
              <a:off x="503757" y="7019198"/>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6C36D2E-DFE9-E24E-B99B-D890E63DFA11}"/>
                </a:ext>
              </a:extLst>
            </p:cNvPr>
            <p:cNvCxnSpPr>
              <a:cxnSpLocks/>
            </p:cNvCxnSpPr>
            <p:nvPr userDrawn="1"/>
          </p:nvCxnSpPr>
          <p:spPr>
            <a:xfrm>
              <a:off x="11694972"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58576E9-4C4E-0240-9D9E-33C22D1DE039}"/>
                </a:ext>
              </a:extLst>
            </p:cNvPr>
            <p:cNvCxnSpPr>
              <a:cxnSpLocks/>
            </p:cNvCxnSpPr>
            <p:nvPr userDrawn="1"/>
          </p:nvCxnSpPr>
          <p:spPr>
            <a:xfrm>
              <a:off x="8897169"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285605-996D-7647-A454-6B0E7D9BDD7C}"/>
                </a:ext>
              </a:extLst>
            </p:cNvPr>
            <p:cNvCxnSpPr>
              <a:cxnSpLocks/>
            </p:cNvCxnSpPr>
            <p:nvPr userDrawn="1"/>
          </p:nvCxnSpPr>
          <p:spPr>
            <a:xfrm>
              <a:off x="6099365"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49F44D-AA3D-554B-BACE-948089501584}"/>
                </a:ext>
              </a:extLst>
            </p:cNvPr>
            <p:cNvCxnSpPr>
              <a:cxnSpLocks/>
            </p:cNvCxnSpPr>
            <p:nvPr userDrawn="1"/>
          </p:nvCxnSpPr>
          <p:spPr>
            <a:xfrm>
              <a:off x="3301561"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sp>
        <p:nvSpPr>
          <p:cNvPr id="60" name="Text Placeholder 6">
            <a:extLst>
              <a:ext uri="{FF2B5EF4-FFF2-40B4-BE49-F238E27FC236}">
                <a16:creationId xmlns:a16="http://schemas.microsoft.com/office/drawing/2014/main" id="{3C124149-5AB2-F64D-82EA-E77691813148}"/>
              </a:ext>
            </a:extLst>
          </p:cNvPr>
          <p:cNvSpPr txBox="1">
            <a:spLocks/>
          </p:cNvSpPr>
          <p:nvPr userDrawn="1"/>
        </p:nvSpPr>
        <p:spPr>
          <a:xfrm>
            <a:off x="0" y="-371007"/>
            <a:ext cx="1418157" cy="306079"/>
          </a:xfrm>
          <a:prstGeom prst="rect">
            <a:avLst/>
          </a:prstGeom>
        </p:spPr>
        <p:txBody>
          <a:bodyPr/>
          <a:lst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latin typeface="Arial" panose="020B0604020202020204" pitchFamily="34" charset="0"/>
                <a:cs typeface="Arial" panose="020B0604020202020204" pitchFamily="34" charset="0"/>
              </a:rPr>
              <a:t>Voss </a:t>
            </a:r>
            <a:r>
              <a:rPr lang="nb-NO" sz="1200" err="1">
                <a:latin typeface="Arial" panose="020B0604020202020204" pitchFamily="34" charset="0"/>
                <a:cs typeface="Arial" panose="020B0604020202020204" pitchFamily="34" charset="0"/>
              </a:rPr>
              <a:t>herad</a:t>
            </a:r>
            <a:r>
              <a:rPr lang="nb-NO" sz="1200">
                <a:latin typeface="Arial" panose="020B0604020202020204" pitchFamily="34" charset="0"/>
                <a:cs typeface="Arial" panose="020B0604020202020204" pitchFamily="34" charset="0"/>
              </a:rPr>
              <a:t> 2019</a:t>
            </a:r>
          </a:p>
        </p:txBody>
      </p:sp>
      <p:grpSp>
        <p:nvGrpSpPr>
          <p:cNvPr id="14" name="Group 13">
            <a:extLst>
              <a:ext uri="{FF2B5EF4-FFF2-40B4-BE49-F238E27FC236}">
                <a16:creationId xmlns:a16="http://schemas.microsoft.com/office/drawing/2014/main" id="{BFCCEDE4-08EA-3641-A17E-AB6E6A3ACD8D}"/>
              </a:ext>
            </a:extLst>
          </p:cNvPr>
          <p:cNvGrpSpPr/>
          <p:nvPr userDrawn="1"/>
        </p:nvGrpSpPr>
        <p:grpSpPr>
          <a:xfrm rot="16200000">
            <a:off x="1953082" y="-870369"/>
            <a:ext cx="234950" cy="1304801"/>
            <a:chOff x="12217400" y="-64929"/>
            <a:chExt cx="234950" cy="1304801"/>
          </a:xfrm>
        </p:grpSpPr>
        <p:sp>
          <p:nvSpPr>
            <p:cNvPr id="9" name="Rectangle 8">
              <a:extLst>
                <a:ext uri="{FF2B5EF4-FFF2-40B4-BE49-F238E27FC236}">
                  <a16:creationId xmlns:a16="http://schemas.microsoft.com/office/drawing/2014/main" id="{ADDEE16C-0D08-B44C-AC2E-C492CE15CDB3}"/>
                </a:ext>
              </a:extLst>
            </p:cNvPr>
            <p:cNvSpPr/>
            <p:nvPr userDrawn="1"/>
          </p:nvSpPr>
          <p:spPr>
            <a:xfrm>
              <a:off x="12217400" y="-64929"/>
              <a:ext cx="234950" cy="1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oup 12">
              <a:extLst>
                <a:ext uri="{FF2B5EF4-FFF2-40B4-BE49-F238E27FC236}">
                  <a16:creationId xmlns:a16="http://schemas.microsoft.com/office/drawing/2014/main" id="{B8CDEB75-9155-814B-A071-B82A93921E65}"/>
                </a:ext>
              </a:extLst>
            </p:cNvPr>
            <p:cNvGrpSpPr/>
            <p:nvPr userDrawn="1"/>
          </p:nvGrpSpPr>
          <p:grpSpPr>
            <a:xfrm>
              <a:off x="12248682" y="-19891"/>
              <a:ext cx="172387" cy="1214724"/>
              <a:chOff x="12241004" y="0"/>
              <a:chExt cx="172387" cy="1214724"/>
            </a:xfrm>
          </p:grpSpPr>
          <p:sp>
            <p:nvSpPr>
              <p:cNvPr id="11" name="Rectangle 10">
                <a:extLst>
                  <a:ext uri="{FF2B5EF4-FFF2-40B4-BE49-F238E27FC236}">
                    <a16:creationId xmlns:a16="http://schemas.microsoft.com/office/drawing/2014/main" id="{60203263-AFF7-8C45-9405-110C8A3B2C11}"/>
                  </a:ext>
                </a:extLst>
              </p:cNvPr>
              <p:cNvSpPr/>
              <p:nvPr userDrawn="1"/>
            </p:nvSpPr>
            <p:spPr>
              <a:xfrm>
                <a:off x="12241004" y="0"/>
                <a:ext cx="172387"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Rectangle 51">
                <a:extLst>
                  <a:ext uri="{FF2B5EF4-FFF2-40B4-BE49-F238E27FC236}">
                    <a16:creationId xmlns:a16="http://schemas.microsoft.com/office/drawing/2014/main" id="{9313F650-FCBB-3440-AC58-777039F66BAA}"/>
                  </a:ext>
                </a:extLst>
              </p:cNvPr>
              <p:cNvSpPr/>
              <p:nvPr userDrawn="1"/>
            </p:nvSpPr>
            <p:spPr>
              <a:xfrm>
                <a:off x="12241004" y="172387"/>
                <a:ext cx="172387" cy="1723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53" name="Rectangle 52">
                <a:extLst>
                  <a:ext uri="{FF2B5EF4-FFF2-40B4-BE49-F238E27FC236}">
                    <a16:creationId xmlns:a16="http://schemas.microsoft.com/office/drawing/2014/main" id="{59013EA1-00BA-C34F-98A2-F1F32D42C2A1}"/>
                  </a:ext>
                </a:extLst>
              </p:cNvPr>
              <p:cNvSpPr/>
              <p:nvPr userDrawn="1"/>
            </p:nvSpPr>
            <p:spPr>
              <a:xfrm>
                <a:off x="12241004" y="343837"/>
                <a:ext cx="172387" cy="1723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4" name="Rectangle 53">
                <a:extLst>
                  <a:ext uri="{FF2B5EF4-FFF2-40B4-BE49-F238E27FC236}">
                    <a16:creationId xmlns:a16="http://schemas.microsoft.com/office/drawing/2014/main" id="{94C39720-30A1-8B48-8049-29710FD68EAB}"/>
                  </a:ext>
                </a:extLst>
              </p:cNvPr>
              <p:cNvSpPr/>
              <p:nvPr userDrawn="1"/>
            </p:nvSpPr>
            <p:spPr>
              <a:xfrm>
                <a:off x="12241004" y="518462"/>
                <a:ext cx="172387" cy="17238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7" name="Rectangle 56">
                <a:extLst>
                  <a:ext uri="{FF2B5EF4-FFF2-40B4-BE49-F238E27FC236}">
                    <a16:creationId xmlns:a16="http://schemas.microsoft.com/office/drawing/2014/main" id="{640A65BE-D8B4-B042-ADA9-EE69806A39AE}"/>
                  </a:ext>
                </a:extLst>
              </p:cNvPr>
              <p:cNvSpPr/>
              <p:nvPr userDrawn="1"/>
            </p:nvSpPr>
            <p:spPr>
              <a:xfrm>
                <a:off x="12241004" y="867712"/>
                <a:ext cx="172387" cy="17238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9" name="Rectangle 58">
                <a:extLst>
                  <a:ext uri="{FF2B5EF4-FFF2-40B4-BE49-F238E27FC236}">
                    <a16:creationId xmlns:a16="http://schemas.microsoft.com/office/drawing/2014/main" id="{22107009-D212-124A-B49D-CB6367BE86D8}"/>
                  </a:ext>
                </a:extLst>
              </p:cNvPr>
              <p:cNvSpPr/>
              <p:nvPr userDrawn="1"/>
            </p:nvSpPr>
            <p:spPr>
              <a:xfrm>
                <a:off x="12241004" y="1042337"/>
                <a:ext cx="172387" cy="172387"/>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nb-NO"/>
              </a:p>
            </p:txBody>
          </p:sp>
          <p:sp>
            <p:nvSpPr>
              <p:cNvPr id="61" name="Rectangle 60">
                <a:extLst>
                  <a:ext uri="{FF2B5EF4-FFF2-40B4-BE49-F238E27FC236}">
                    <a16:creationId xmlns:a16="http://schemas.microsoft.com/office/drawing/2014/main" id="{9D582753-80CB-8F41-8326-7389CA7C4032}"/>
                  </a:ext>
                </a:extLst>
              </p:cNvPr>
              <p:cNvSpPr/>
              <p:nvPr userDrawn="1"/>
            </p:nvSpPr>
            <p:spPr>
              <a:xfrm>
                <a:off x="12241004" y="693087"/>
                <a:ext cx="172387" cy="17238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grpSp>
      </p:grpSp>
      <p:pic>
        <p:nvPicPr>
          <p:cNvPr id="25" name="Picture 24">
            <a:extLst>
              <a:ext uri="{FF2B5EF4-FFF2-40B4-BE49-F238E27FC236}">
                <a16:creationId xmlns:a16="http://schemas.microsoft.com/office/drawing/2014/main" id="{69DD7B61-895E-A04B-8824-9E6B7E723A56}"/>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504000" y="511200"/>
            <a:ext cx="573606" cy="219600"/>
          </a:xfrm>
          <a:prstGeom prst="rect">
            <a:avLst/>
          </a:prstGeom>
        </p:spPr>
      </p:pic>
    </p:spTree>
    <p:extLst>
      <p:ext uri="{BB962C8B-B14F-4D97-AF65-F5344CB8AC3E}">
        <p14:creationId xmlns:p14="http://schemas.microsoft.com/office/powerpoint/2010/main" val="6572819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
          <p15:clr>
            <a:srgbClr val="F26B43"/>
          </p15:clr>
        </p15:guide>
        <p15:guide id="2" pos="3840">
          <p15:clr>
            <a:srgbClr val="F26B43"/>
          </p15:clr>
        </p15:guide>
        <p15:guide id="3" pos="5605">
          <p15:clr>
            <a:srgbClr val="F26B43"/>
          </p15:clr>
        </p15:guide>
        <p15:guide id="4" pos="7365">
          <p15:clr>
            <a:srgbClr val="F26B43"/>
          </p15:clr>
        </p15:guide>
        <p15:guide id="5" pos="2071">
          <p15:clr>
            <a:srgbClr val="F26B43"/>
          </p15:clr>
        </p15:guide>
        <p15:guide id="6" orient="horz" pos="2160">
          <p15:clr>
            <a:srgbClr val="F26B43"/>
          </p15:clr>
        </p15:guide>
        <p15:guide id="7" orient="horz" pos="1700">
          <p15:clr>
            <a:srgbClr val="F26B43"/>
          </p15:clr>
        </p15:guide>
        <p15:guide id="8" orient="horz" pos="1239">
          <p15:clr>
            <a:srgbClr val="F26B43"/>
          </p15:clr>
        </p15:guide>
        <p15:guide id="9" orient="horz" pos="777">
          <p15:clr>
            <a:srgbClr val="F26B43"/>
          </p15:clr>
        </p15:guide>
        <p15:guide id="10" orient="horz" pos="321">
          <p15:clr>
            <a:srgbClr val="F26B43"/>
          </p15:clr>
        </p15:guide>
        <p15:guide id="11" orient="horz" pos="2621">
          <p15:clr>
            <a:srgbClr val="F26B43"/>
          </p15:clr>
        </p15:guide>
        <p15:guide id="12" orient="horz" pos="3078">
          <p15:clr>
            <a:srgbClr val="F26B43"/>
          </p15:clr>
        </p15:guide>
        <p15:guide id="13" orient="horz" pos="3539">
          <p15:clr>
            <a:srgbClr val="F26B43"/>
          </p15:clr>
        </p15:guide>
        <p15:guide id="14" orient="horz" pos="3997">
          <p15:clr>
            <a:srgbClr val="F26B43"/>
          </p15:clr>
        </p15:guide>
        <p15:guide id="15">
          <p15:clr>
            <a:srgbClr val="F26B43"/>
          </p15:clr>
        </p15:guide>
        <p15:guide id="16" pos="3660">
          <p15:clr>
            <a:srgbClr val="F26B43"/>
          </p15:clr>
        </p15:guide>
        <p15:guide id="17" pos="3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52D24-12B6-5347-B842-F02A2E6794FA}"/>
              </a:ext>
            </a:extLst>
          </p:cNvPr>
          <p:cNvSpPr>
            <a:spLocks noGrp="1"/>
          </p:cNvSpPr>
          <p:nvPr>
            <p:ph type="title"/>
          </p:nvPr>
        </p:nvSpPr>
        <p:spPr>
          <a:xfrm>
            <a:off x="503757" y="764031"/>
            <a:ext cx="11184486" cy="1340933"/>
          </a:xfrm>
          <a:prstGeom prst="rect">
            <a:avLst/>
          </a:prstGeom>
        </p:spPr>
        <p:txBody>
          <a:bodyPr vert="horz" lIns="0" tIns="0" rIns="0" bIns="0" rtlCol="0" anchor="b" anchorCtr="0">
            <a:no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8D475DD-7E5B-424B-8DAF-B9555E145555}"/>
              </a:ext>
            </a:extLst>
          </p:cNvPr>
          <p:cNvSpPr>
            <a:spLocks noGrp="1"/>
          </p:cNvSpPr>
          <p:nvPr>
            <p:ph type="body" idx="1"/>
          </p:nvPr>
        </p:nvSpPr>
        <p:spPr>
          <a:xfrm>
            <a:off x="503757" y="2715228"/>
            <a:ext cx="11184486" cy="33675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FEE9A8A-3797-DA44-9B93-840FE60F6DFA}"/>
              </a:ext>
            </a:extLst>
          </p:cNvPr>
          <p:cNvSpPr>
            <a:spLocks noGrp="1"/>
          </p:cNvSpPr>
          <p:nvPr>
            <p:ph type="dt" sz="half" idx="2"/>
          </p:nvPr>
        </p:nvSpPr>
        <p:spPr>
          <a:xfrm>
            <a:off x="503757" y="6079875"/>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CB359011-A779-D24E-A7C7-59A665A0D54B}" type="datetimeFigureOut">
              <a:rPr lang="nb-NO" smtClean="0"/>
              <a:pPr/>
              <a:t>22.11.2022</a:t>
            </a:fld>
            <a:endParaRPr lang="nb-NO"/>
          </a:p>
        </p:txBody>
      </p:sp>
      <p:sp>
        <p:nvSpPr>
          <p:cNvPr id="5" name="Footer Placeholder 4">
            <a:extLst>
              <a:ext uri="{FF2B5EF4-FFF2-40B4-BE49-F238E27FC236}">
                <a16:creationId xmlns:a16="http://schemas.microsoft.com/office/drawing/2014/main" id="{835C0597-9074-634E-9B1E-CED99199ED57}"/>
              </a:ext>
            </a:extLst>
          </p:cNvPr>
          <p:cNvSpPr>
            <a:spLocks noGrp="1"/>
          </p:cNvSpPr>
          <p:nvPr>
            <p:ph type="ftr" sz="quarter" idx="3"/>
          </p:nvPr>
        </p:nvSpPr>
        <p:spPr>
          <a:xfrm>
            <a:off x="4038600" y="6079874"/>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7AD271FA-11AB-234C-B0A1-35716FFDC94D}"/>
              </a:ext>
            </a:extLst>
          </p:cNvPr>
          <p:cNvSpPr>
            <a:spLocks noGrp="1"/>
          </p:cNvSpPr>
          <p:nvPr>
            <p:ph type="sldNum" sz="quarter" idx="4"/>
          </p:nvPr>
        </p:nvSpPr>
        <p:spPr>
          <a:xfrm>
            <a:off x="8951772" y="434973"/>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F2BDF02A-BE2C-D445-8E89-ED31A5063114}" type="slidenum">
              <a:rPr lang="nb-NO" smtClean="0"/>
              <a:pPr/>
              <a:t>‹nr.›</a:t>
            </a:fld>
            <a:endParaRPr lang="nb-NO"/>
          </a:p>
        </p:txBody>
      </p:sp>
      <p:pic>
        <p:nvPicPr>
          <p:cNvPr id="7" name="Picture 6">
            <a:extLst>
              <a:ext uri="{FF2B5EF4-FFF2-40B4-BE49-F238E27FC236}">
                <a16:creationId xmlns:a16="http://schemas.microsoft.com/office/drawing/2014/main" id="{6E9D4DAF-B309-E74B-9F37-10CD18B4E095}"/>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11134641" y="6172201"/>
            <a:ext cx="553602" cy="180474"/>
          </a:xfrm>
          <a:prstGeom prst="rect">
            <a:avLst/>
          </a:prstGeom>
        </p:spPr>
      </p:pic>
      <p:grpSp>
        <p:nvGrpSpPr>
          <p:cNvPr id="18" name="Group 17">
            <a:extLst>
              <a:ext uri="{FF2B5EF4-FFF2-40B4-BE49-F238E27FC236}">
                <a16:creationId xmlns:a16="http://schemas.microsoft.com/office/drawing/2014/main" id="{B4F15BE7-47C6-D449-84BC-A4DB14872250}"/>
              </a:ext>
            </a:extLst>
          </p:cNvPr>
          <p:cNvGrpSpPr/>
          <p:nvPr userDrawn="1"/>
        </p:nvGrpSpPr>
        <p:grpSpPr>
          <a:xfrm>
            <a:off x="-415302" y="510167"/>
            <a:ext cx="254832" cy="5837666"/>
            <a:chOff x="-415302" y="510167"/>
            <a:chExt cx="254832" cy="5837666"/>
          </a:xfrm>
        </p:grpSpPr>
        <p:cxnSp>
          <p:nvCxnSpPr>
            <p:cNvPr id="22" name="Straight Arrow Connector 21">
              <a:extLst>
                <a:ext uri="{FF2B5EF4-FFF2-40B4-BE49-F238E27FC236}">
                  <a16:creationId xmlns:a16="http://schemas.microsoft.com/office/drawing/2014/main" id="{25C1B37C-6609-BB49-9BCB-17EDF24FE3D0}"/>
                </a:ext>
              </a:extLst>
            </p:cNvPr>
            <p:cNvCxnSpPr>
              <a:cxnSpLocks/>
            </p:cNvCxnSpPr>
            <p:nvPr userDrawn="1"/>
          </p:nvCxnSpPr>
          <p:spPr>
            <a:xfrm rot="16200000">
              <a:off x="-287886"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03DACE-6584-D744-AB3B-0DBA331CA14C}"/>
                </a:ext>
              </a:extLst>
            </p:cNvPr>
            <p:cNvCxnSpPr>
              <a:cxnSpLocks/>
            </p:cNvCxnSpPr>
            <p:nvPr userDrawn="1"/>
          </p:nvCxnSpPr>
          <p:spPr>
            <a:xfrm rot="16200000">
              <a:off x="-287886"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71F58D-E24D-784B-8654-9650B2A9C8FC}"/>
                </a:ext>
              </a:extLst>
            </p:cNvPr>
            <p:cNvCxnSpPr>
              <a:cxnSpLocks/>
            </p:cNvCxnSpPr>
            <p:nvPr userDrawn="1"/>
          </p:nvCxnSpPr>
          <p:spPr>
            <a:xfrm rot="16200000">
              <a:off x="-287886"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A28186-009C-1F49-A146-13D282673E53}"/>
                </a:ext>
              </a:extLst>
            </p:cNvPr>
            <p:cNvCxnSpPr>
              <a:cxnSpLocks/>
            </p:cNvCxnSpPr>
            <p:nvPr userDrawn="1"/>
          </p:nvCxnSpPr>
          <p:spPr>
            <a:xfrm rot="16200000">
              <a:off x="-287886"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66F571-981E-C940-AD99-0F2F2842C05A}"/>
                </a:ext>
              </a:extLst>
            </p:cNvPr>
            <p:cNvCxnSpPr>
              <a:cxnSpLocks/>
            </p:cNvCxnSpPr>
            <p:nvPr userDrawn="1"/>
          </p:nvCxnSpPr>
          <p:spPr>
            <a:xfrm rot="16200000">
              <a:off x="-287886"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128752-3189-F74F-AB8C-B9CECECAA690}"/>
                </a:ext>
              </a:extLst>
            </p:cNvPr>
            <p:cNvCxnSpPr>
              <a:cxnSpLocks/>
            </p:cNvCxnSpPr>
            <p:nvPr userDrawn="1"/>
          </p:nvCxnSpPr>
          <p:spPr>
            <a:xfrm rot="16200000">
              <a:off x="-287886"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FE169-7640-A345-8578-CDE7731E3A42}"/>
                </a:ext>
              </a:extLst>
            </p:cNvPr>
            <p:cNvCxnSpPr>
              <a:cxnSpLocks/>
            </p:cNvCxnSpPr>
            <p:nvPr userDrawn="1"/>
          </p:nvCxnSpPr>
          <p:spPr>
            <a:xfrm rot="16200000">
              <a:off x="-287886"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67B6C1-B78A-5E47-9225-F8D7E98B0AE4}"/>
                </a:ext>
              </a:extLst>
            </p:cNvPr>
            <p:cNvCxnSpPr>
              <a:cxnSpLocks/>
            </p:cNvCxnSpPr>
            <p:nvPr userDrawn="1"/>
          </p:nvCxnSpPr>
          <p:spPr>
            <a:xfrm rot="16200000">
              <a:off x="-287886"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4AE314E-BA30-1E49-8CC7-2AFA1D14E21D}"/>
                </a:ext>
              </a:extLst>
            </p:cNvPr>
            <p:cNvCxnSpPr>
              <a:cxnSpLocks/>
            </p:cNvCxnSpPr>
            <p:nvPr userDrawn="1"/>
          </p:nvCxnSpPr>
          <p:spPr>
            <a:xfrm rot="16200000">
              <a:off x="-287886"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D8706D0-FCAC-BD4C-AB1B-34BC37D6D532}"/>
              </a:ext>
            </a:extLst>
          </p:cNvPr>
          <p:cNvGrpSpPr/>
          <p:nvPr userDrawn="1"/>
        </p:nvGrpSpPr>
        <p:grpSpPr>
          <a:xfrm>
            <a:off x="12585669" y="510167"/>
            <a:ext cx="254832" cy="5837666"/>
            <a:chOff x="12585669" y="510167"/>
            <a:chExt cx="254832" cy="5837666"/>
          </a:xfrm>
        </p:grpSpPr>
        <p:cxnSp>
          <p:nvCxnSpPr>
            <p:cNvPr id="34" name="Straight Arrow Connector 33">
              <a:extLst>
                <a:ext uri="{FF2B5EF4-FFF2-40B4-BE49-F238E27FC236}">
                  <a16:creationId xmlns:a16="http://schemas.microsoft.com/office/drawing/2014/main" id="{615BA1F9-5A5F-0C40-BD06-F6611807FA6B}"/>
                </a:ext>
              </a:extLst>
            </p:cNvPr>
            <p:cNvCxnSpPr>
              <a:cxnSpLocks/>
            </p:cNvCxnSpPr>
            <p:nvPr userDrawn="1"/>
          </p:nvCxnSpPr>
          <p:spPr>
            <a:xfrm rot="16200000">
              <a:off x="12713085"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E562B01-CDB9-EB4F-BC61-4472FBD82004}"/>
                </a:ext>
              </a:extLst>
            </p:cNvPr>
            <p:cNvCxnSpPr>
              <a:cxnSpLocks/>
            </p:cNvCxnSpPr>
            <p:nvPr userDrawn="1"/>
          </p:nvCxnSpPr>
          <p:spPr>
            <a:xfrm rot="16200000">
              <a:off x="12713085"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D41B36-524E-3D4F-A33F-3D19214012F4}"/>
                </a:ext>
              </a:extLst>
            </p:cNvPr>
            <p:cNvCxnSpPr>
              <a:cxnSpLocks/>
            </p:cNvCxnSpPr>
            <p:nvPr userDrawn="1"/>
          </p:nvCxnSpPr>
          <p:spPr>
            <a:xfrm rot="16200000">
              <a:off x="12713085"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6558916-ACD0-A743-AC68-941E77AB940C}"/>
                </a:ext>
              </a:extLst>
            </p:cNvPr>
            <p:cNvCxnSpPr>
              <a:cxnSpLocks/>
            </p:cNvCxnSpPr>
            <p:nvPr userDrawn="1"/>
          </p:nvCxnSpPr>
          <p:spPr>
            <a:xfrm rot="16200000">
              <a:off x="12713085"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7BB2B7D-999D-DC4A-8DE6-98D7585A8ACD}"/>
                </a:ext>
              </a:extLst>
            </p:cNvPr>
            <p:cNvCxnSpPr>
              <a:cxnSpLocks/>
            </p:cNvCxnSpPr>
            <p:nvPr userDrawn="1"/>
          </p:nvCxnSpPr>
          <p:spPr>
            <a:xfrm rot="16200000">
              <a:off x="12713085"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6EEFCE-974A-064A-B3BF-82658F342C8F}"/>
                </a:ext>
              </a:extLst>
            </p:cNvPr>
            <p:cNvCxnSpPr>
              <a:cxnSpLocks/>
            </p:cNvCxnSpPr>
            <p:nvPr userDrawn="1"/>
          </p:nvCxnSpPr>
          <p:spPr>
            <a:xfrm rot="16200000">
              <a:off x="12713085"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99C0E0-56DE-3C45-A7F3-6DA2487E9F85}"/>
                </a:ext>
              </a:extLst>
            </p:cNvPr>
            <p:cNvCxnSpPr>
              <a:cxnSpLocks/>
            </p:cNvCxnSpPr>
            <p:nvPr userDrawn="1"/>
          </p:nvCxnSpPr>
          <p:spPr>
            <a:xfrm rot="16200000">
              <a:off x="12713085"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E2E0A53-9B08-C942-A03C-BC76D7091484}"/>
                </a:ext>
              </a:extLst>
            </p:cNvPr>
            <p:cNvCxnSpPr>
              <a:cxnSpLocks/>
            </p:cNvCxnSpPr>
            <p:nvPr userDrawn="1"/>
          </p:nvCxnSpPr>
          <p:spPr>
            <a:xfrm rot="16200000">
              <a:off x="12713085"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2E2DBDD-1DE7-6644-A7D0-ADD12B116EB4}"/>
                </a:ext>
              </a:extLst>
            </p:cNvPr>
            <p:cNvCxnSpPr>
              <a:cxnSpLocks/>
            </p:cNvCxnSpPr>
            <p:nvPr userDrawn="1"/>
          </p:nvCxnSpPr>
          <p:spPr>
            <a:xfrm rot="16200000">
              <a:off x="12713085"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DA35A0E-D24B-8E48-81B0-6AEBDABF8102}"/>
              </a:ext>
            </a:extLst>
          </p:cNvPr>
          <p:cNvGrpSpPr/>
          <p:nvPr userDrawn="1"/>
        </p:nvGrpSpPr>
        <p:grpSpPr>
          <a:xfrm>
            <a:off x="503757" y="-438242"/>
            <a:ext cx="11191215" cy="318489"/>
            <a:chOff x="503757" y="-438242"/>
            <a:chExt cx="11191215" cy="318489"/>
          </a:xfrm>
        </p:grpSpPr>
        <p:cxnSp>
          <p:nvCxnSpPr>
            <p:cNvPr id="10" name="Straight Arrow Connector 9">
              <a:extLst>
                <a:ext uri="{FF2B5EF4-FFF2-40B4-BE49-F238E27FC236}">
                  <a16:creationId xmlns:a16="http://schemas.microsoft.com/office/drawing/2014/main" id="{E2BEC34D-D7E4-4641-B00B-8263B76DE760}"/>
                </a:ext>
              </a:extLst>
            </p:cNvPr>
            <p:cNvCxnSpPr>
              <a:cxnSpLocks/>
            </p:cNvCxnSpPr>
            <p:nvPr userDrawn="1"/>
          </p:nvCxnSpPr>
          <p:spPr>
            <a:xfrm>
              <a:off x="503757" y="-438242"/>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089738C-B75A-DF45-8963-E74268CACA3E}"/>
                </a:ext>
              </a:extLst>
            </p:cNvPr>
            <p:cNvCxnSpPr>
              <a:cxnSpLocks/>
            </p:cNvCxnSpPr>
            <p:nvPr userDrawn="1"/>
          </p:nvCxnSpPr>
          <p:spPr>
            <a:xfrm>
              <a:off x="11694972"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5D5341E-C269-0546-A634-C65772A0E502}"/>
                </a:ext>
              </a:extLst>
            </p:cNvPr>
            <p:cNvCxnSpPr>
              <a:cxnSpLocks/>
            </p:cNvCxnSpPr>
            <p:nvPr userDrawn="1"/>
          </p:nvCxnSpPr>
          <p:spPr>
            <a:xfrm>
              <a:off x="8897169"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4600F56-45EB-4243-B8B5-61CBFB4C0203}"/>
                </a:ext>
              </a:extLst>
            </p:cNvPr>
            <p:cNvCxnSpPr>
              <a:cxnSpLocks/>
            </p:cNvCxnSpPr>
            <p:nvPr userDrawn="1"/>
          </p:nvCxnSpPr>
          <p:spPr>
            <a:xfrm>
              <a:off x="6099365"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25AF3A-BB15-454F-9E7F-5E90CA33EC2D}"/>
                </a:ext>
              </a:extLst>
            </p:cNvPr>
            <p:cNvCxnSpPr>
              <a:cxnSpLocks/>
            </p:cNvCxnSpPr>
            <p:nvPr userDrawn="1"/>
          </p:nvCxnSpPr>
          <p:spPr>
            <a:xfrm>
              <a:off x="3301561"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613A914-00C8-C04B-B1E8-B657DF0969E1}"/>
              </a:ext>
            </a:extLst>
          </p:cNvPr>
          <p:cNvGrpSpPr/>
          <p:nvPr userDrawn="1"/>
        </p:nvGrpSpPr>
        <p:grpSpPr>
          <a:xfrm>
            <a:off x="503757" y="7019198"/>
            <a:ext cx="11191215" cy="318489"/>
            <a:chOff x="503757" y="7019198"/>
            <a:chExt cx="11191215" cy="318489"/>
          </a:xfrm>
        </p:grpSpPr>
        <p:cxnSp>
          <p:nvCxnSpPr>
            <p:cNvPr id="47" name="Straight Arrow Connector 46">
              <a:extLst>
                <a:ext uri="{FF2B5EF4-FFF2-40B4-BE49-F238E27FC236}">
                  <a16:creationId xmlns:a16="http://schemas.microsoft.com/office/drawing/2014/main" id="{681F4825-9D76-B94A-A885-BEC8830F497B}"/>
                </a:ext>
              </a:extLst>
            </p:cNvPr>
            <p:cNvCxnSpPr>
              <a:cxnSpLocks/>
            </p:cNvCxnSpPr>
            <p:nvPr userDrawn="1"/>
          </p:nvCxnSpPr>
          <p:spPr>
            <a:xfrm>
              <a:off x="503757" y="7019198"/>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6C36D2E-DFE9-E24E-B99B-D890E63DFA11}"/>
                </a:ext>
              </a:extLst>
            </p:cNvPr>
            <p:cNvCxnSpPr>
              <a:cxnSpLocks/>
            </p:cNvCxnSpPr>
            <p:nvPr userDrawn="1"/>
          </p:nvCxnSpPr>
          <p:spPr>
            <a:xfrm>
              <a:off x="11694972"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58576E9-4C4E-0240-9D9E-33C22D1DE039}"/>
                </a:ext>
              </a:extLst>
            </p:cNvPr>
            <p:cNvCxnSpPr>
              <a:cxnSpLocks/>
            </p:cNvCxnSpPr>
            <p:nvPr userDrawn="1"/>
          </p:nvCxnSpPr>
          <p:spPr>
            <a:xfrm>
              <a:off x="8897169"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285605-996D-7647-A454-6B0E7D9BDD7C}"/>
                </a:ext>
              </a:extLst>
            </p:cNvPr>
            <p:cNvCxnSpPr>
              <a:cxnSpLocks/>
            </p:cNvCxnSpPr>
            <p:nvPr userDrawn="1"/>
          </p:nvCxnSpPr>
          <p:spPr>
            <a:xfrm>
              <a:off x="6099365"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49F44D-AA3D-554B-BACE-948089501584}"/>
                </a:ext>
              </a:extLst>
            </p:cNvPr>
            <p:cNvCxnSpPr>
              <a:cxnSpLocks/>
            </p:cNvCxnSpPr>
            <p:nvPr userDrawn="1"/>
          </p:nvCxnSpPr>
          <p:spPr>
            <a:xfrm>
              <a:off x="3301561"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sp>
        <p:nvSpPr>
          <p:cNvPr id="60" name="Text Placeholder 6">
            <a:extLst>
              <a:ext uri="{FF2B5EF4-FFF2-40B4-BE49-F238E27FC236}">
                <a16:creationId xmlns:a16="http://schemas.microsoft.com/office/drawing/2014/main" id="{3C124149-5AB2-F64D-82EA-E77691813148}"/>
              </a:ext>
            </a:extLst>
          </p:cNvPr>
          <p:cNvSpPr txBox="1">
            <a:spLocks/>
          </p:cNvSpPr>
          <p:nvPr userDrawn="1"/>
        </p:nvSpPr>
        <p:spPr>
          <a:xfrm>
            <a:off x="0" y="-371007"/>
            <a:ext cx="1418157" cy="306079"/>
          </a:xfrm>
          <a:prstGeom prst="rect">
            <a:avLst/>
          </a:prstGeom>
        </p:spPr>
        <p:txBody>
          <a:bodyPr/>
          <a:lst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latin typeface="Arial" panose="020B0604020202020204" pitchFamily="34" charset="0"/>
                <a:cs typeface="Arial" panose="020B0604020202020204" pitchFamily="34" charset="0"/>
              </a:rPr>
              <a:t>Voss </a:t>
            </a:r>
            <a:r>
              <a:rPr lang="nb-NO" sz="1200" err="1">
                <a:latin typeface="Arial" panose="020B0604020202020204" pitchFamily="34" charset="0"/>
                <a:cs typeface="Arial" panose="020B0604020202020204" pitchFamily="34" charset="0"/>
              </a:rPr>
              <a:t>herad</a:t>
            </a:r>
            <a:r>
              <a:rPr lang="nb-NO" sz="1200">
                <a:latin typeface="Arial" panose="020B0604020202020204" pitchFamily="34" charset="0"/>
                <a:cs typeface="Arial" panose="020B0604020202020204" pitchFamily="34" charset="0"/>
              </a:rPr>
              <a:t> 2019</a:t>
            </a:r>
          </a:p>
        </p:txBody>
      </p:sp>
      <p:grpSp>
        <p:nvGrpSpPr>
          <p:cNvPr id="14" name="Group 13">
            <a:extLst>
              <a:ext uri="{FF2B5EF4-FFF2-40B4-BE49-F238E27FC236}">
                <a16:creationId xmlns:a16="http://schemas.microsoft.com/office/drawing/2014/main" id="{BFCCEDE4-08EA-3641-A17E-AB6E6A3ACD8D}"/>
              </a:ext>
            </a:extLst>
          </p:cNvPr>
          <p:cNvGrpSpPr/>
          <p:nvPr userDrawn="1"/>
        </p:nvGrpSpPr>
        <p:grpSpPr>
          <a:xfrm rot="16200000">
            <a:off x="1953082" y="-870369"/>
            <a:ext cx="234950" cy="1304801"/>
            <a:chOff x="12217400" y="-64929"/>
            <a:chExt cx="234950" cy="1304801"/>
          </a:xfrm>
        </p:grpSpPr>
        <p:sp>
          <p:nvSpPr>
            <p:cNvPr id="9" name="Rectangle 8">
              <a:extLst>
                <a:ext uri="{FF2B5EF4-FFF2-40B4-BE49-F238E27FC236}">
                  <a16:creationId xmlns:a16="http://schemas.microsoft.com/office/drawing/2014/main" id="{ADDEE16C-0D08-B44C-AC2E-C492CE15CDB3}"/>
                </a:ext>
              </a:extLst>
            </p:cNvPr>
            <p:cNvSpPr/>
            <p:nvPr userDrawn="1"/>
          </p:nvSpPr>
          <p:spPr>
            <a:xfrm>
              <a:off x="12217400" y="-64929"/>
              <a:ext cx="234950" cy="1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oup 12">
              <a:extLst>
                <a:ext uri="{FF2B5EF4-FFF2-40B4-BE49-F238E27FC236}">
                  <a16:creationId xmlns:a16="http://schemas.microsoft.com/office/drawing/2014/main" id="{B8CDEB75-9155-814B-A071-B82A93921E65}"/>
                </a:ext>
              </a:extLst>
            </p:cNvPr>
            <p:cNvGrpSpPr/>
            <p:nvPr userDrawn="1"/>
          </p:nvGrpSpPr>
          <p:grpSpPr>
            <a:xfrm>
              <a:off x="12248682" y="-19891"/>
              <a:ext cx="172387" cy="1214724"/>
              <a:chOff x="12241004" y="0"/>
              <a:chExt cx="172387" cy="1214724"/>
            </a:xfrm>
          </p:grpSpPr>
          <p:sp>
            <p:nvSpPr>
              <p:cNvPr id="11" name="Rectangle 10">
                <a:extLst>
                  <a:ext uri="{FF2B5EF4-FFF2-40B4-BE49-F238E27FC236}">
                    <a16:creationId xmlns:a16="http://schemas.microsoft.com/office/drawing/2014/main" id="{60203263-AFF7-8C45-9405-110C8A3B2C11}"/>
                  </a:ext>
                </a:extLst>
              </p:cNvPr>
              <p:cNvSpPr/>
              <p:nvPr userDrawn="1"/>
            </p:nvSpPr>
            <p:spPr>
              <a:xfrm>
                <a:off x="12241004" y="0"/>
                <a:ext cx="172387"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Rectangle 51">
                <a:extLst>
                  <a:ext uri="{FF2B5EF4-FFF2-40B4-BE49-F238E27FC236}">
                    <a16:creationId xmlns:a16="http://schemas.microsoft.com/office/drawing/2014/main" id="{9313F650-FCBB-3440-AC58-777039F66BAA}"/>
                  </a:ext>
                </a:extLst>
              </p:cNvPr>
              <p:cNvSpPr/>
              <p:nvPr userDrawn="1"/>
            </p:nvSpPr>
            <p:spPr>
              <a:xfrm>
                <a:off x="12241004" y="172387"/>
                <a:ext cx="172387" cy="1723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53" name="Rectangle 52">
                <a:extLst>
                  <a:ext uri="{FF2B5EF4-FFF2-40B4-BE49-F238E27FC236}">
                    <a16:creationId xmlns:a16="http://schemas.microsoft.com/office/drawing/2014/main" id="{59013EA1-00BA-C34F-98A2-F1F32D42C2A1}"/>
                  </a:ext>
                </a:extLst>
              </p:cNvPr>
              <p:cNvSpPr/>
              <p:nvPr userDrawn="1"/>
            </p:nvSpPr>
            <p:spPr>
              <a:xfrm>
                <a:off x="12241004" y="343837"/>
                <a:ext cx="172387" cy="1723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4" name="Rectangle 53">
                <a:extLst>
                  <a:ext uri="{FF2B5EF4-FFF2-40B4-BE49-F238E27FC236}">
                    <a16:creationId xmlns:a16="http://schemas.microsoft.com/office/drawing/2014/main" id="{94C39720-30A1-8B48-8049-29710FD68EAB}"/>
                  </a:ext>
                </a:extLst>
              </p:cNvPr>
              <p:cNvSpPr/>
              <p:nvPr userDrawn="1"/>
            </p:nvSpPr>
            <p:spPr>
              <a:xfrm>
                <a:off x="12241004" y="518462"/>
                <a:ext cx="172387" cy="17238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7" name="Rectangle 56">
                <a:extLst>
                  <a:ext uri="{FF2B5EF4-FFF2-40B4-BE49-F238E27FC236}">
                    <a16:creationId xmlns:a16="http://schemas.microsoft.com/office/drawing/2014/main" id="{640A65BE-D8B4-B042-ADA9-EE69806A39AE}"/>
                  </a:ext>
                </a:extLst>
              </p:cNvPr>
              <p:cNvSpPr/>
              <p:nvPr userDrawn="1"/>
            </p:nvSpPr>
            <p:spPr>
              <a:xfrm>
                <a:off x="12241004" y="867712"/>
                <a:ext cx="172387" cy="17238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9" name="Rectangle 58">
                <a:extLst>
                  <a:ext uri="{FF2B5EF4-FFF2-40B4-BE49-F238E27FC236}">
                    <a16:creationId xmlns:a16="http://schemas.microsoft.com/office/drawing/2014/main" id="{22107009-D212-124A-B49D-CB6367BE86D8}"/>
                  </a:ext>
                </a:extLst>
              </p:cNvPr>
              <p:cNvSpPr/>
              <p:nvPr userDrawn="1"/>
            </p:nvSpPr>
            <p:spPr>
              <a:xfrm>
                <a:off x="12241004" y="1042337"/>
                <a:ext cx="172387" cy="172387"/>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nb-NO"/>
              </a:p>
            </p:txBody>
          </p:sp>
          <p:sp>
            <p:nvSpPr>
              <p:cNvPr id="61" name="Rectangle 60">
                <a:extLst>
                  <a:ext uri="{FF2B5EF4-FFF2-40B4-BE49-F238E27FC236}">
                    <a16:creationId xmlns:a16="http://schemas.microsoft.com/office/drawing/2014/main" id="{9D582753-80CB-8F41-8326-7389CA7C4032}"/>
                  </a:ext>
                </a:extLst>
              </p:cNvPr>
              <p:cNvSpPr/>
              <p:nvPr userDrawn="1"/>
            </p:nvSpPr>
            <p:spPr>
              <a:xfrm>
                <a:off x="12241004" y="693087"/>
                <a:ext cx="172387" cy="17238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grpSp>
      </p:grpSp>
      <p:pic>
        <p:nvPicPr>
          <p:cNvPr id="25" name="Picture 24">
            <a:extLst>
              <a:ext uri="{FF2B5EF4-FFF2-40B4-BE49-F238E27FC236}">
                <a16:creationId xmlns:a16="http://schemas.microsoft.com/office/drawing/2014/main" id="{69DD7B61-895E-A04B-8824-9E6B7E723A56}"/>
              </a:ext>
            </a:extLst>
          </p:cNvPr>
          <p:cNvPicPr>
            <a:picLocks noChangeAspect="1"/>
          </p:cNvPicPr>
          <p:nvPr userDrawn="1"/>
        </p:nvPicPr>
        <p:blipFill>
          <a:blip r:embed="rId19" cstate="hqprint">
            <a:extLst>
              <a:ext uri="{28A0092B-C50C-407E-A947-70E740481C1C}">
                <a14:useLocalDpi xmlns:a14="http://schemas.microsoft.com/office/drawing/2010/main"/>
              </a:ext>
            </a:extLst>
          </a:blip>
          <a:stretch>
            <a:fillRect/>
          </a:stretch>
        </p:blipFill>
        <p:spPr>
          <a:xfrm>
            <a:off x="504000" y="511200"/>
            <a:ext cx="573606" cy="219600"/>
          </a:xfrm>
          <a:prstGeom prst="rect">
            <a:avLst/>
          </a:prstGeom>
        </p:spPr>
      </p:pic>
    </p:spTree>
    <p:extLst>
      <p:ext uri="{BB962C8B-B14F-4D97-AF65-F5344CB8AC3E}">
        <p14:creationId xmlns:p14="http://schemas.microsoft.com/office/powerpoint/2010/main" val="2396265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
          <p15:clr>
            <a:srgbClr val="F26B43"/>
          </p15:clr>
        </p15:guide>
        <p15:guide id="2" pos="3840">
          <p15:clr>
            <a:srgbClr val="F26B43"/>
          </p15:clr>
        </p15:guide>
        <p15:guide id="3" pos="5605">
          <p15:clr>
            <a:srgbClr val="F26B43"/>
          </p15:clr>
        </p15:guide>
        <p15:guide id="4" pos="7365">
          <p15:clr>
            <a:srgbClr val="F26B43"/>
          </p15:clr>
        </p15:guide>
        <p15:guide id="5" pos="2071">
          <p15:clr>
            <a:srgbClr val="F26B43"/>
          </p15:clr>
        </p15:guide>
        <p15:guide id="6" orient="horz" pos="2160">
          <p15:clr>
            <a:srgbClr val="F26B43"/>
          </p15:clr>
        </p15:guide>
        <p15:guide id="7" orient="horz" pos="1700">
          <p15:clr>
            <a:srgbClr val="F26B43"/>
          </p15:clr>
        </p15:guide>
        <p15:guide id="8" orient="horz" pos="1239">
          <p15:clr>
            <a:srgbClr val="F26B43"/>
          </p15:clr>
        </p15:guide>
        <p15:guide id="9" orient="horz" pos="777">
          <p15:clr>
            <a:srgbClr val="F26B43"/>
          </p15:clr>
        </p15:guide>
        <p15:guide id="10" orient="horz" pos="321">
          <p15:clr>
            <a:srgbClr val="F26B43"/>
          </p15:clr>
        </p15:guide>
        <p15:guide id="11" orient="horz" pos="2621">
          <p15:clr>
            <a:srgbClr val="F26B43"/>
          </p15:clr>
        </p15:guide>
        <p15:guide id="12" orient="horz" pos="3078">
          <p15:clr>
            <a:srgbClr val="F26B43"/>
          </p15:clr>
        </p15:guide>
        <p15:guide id="13" orient="horz" pos="3539">
          <p15:clr>
            <a:srgbClr val="F26B43"/>
          </p15:clr>
        </p15:guide>
        <p15:guide id="14" orient="horz" pos="3997">
          <p15:clr>
            <a:srgbClr val="F26B43"/>
          </p15:clr>
        </p15:guide>
        <p15:guide id="15">
          <p15:clr>
            <a:srgbClr val="F26B43"/>
          </p15:clr>
        </p15:guide>
        <p15:guide id="16" pos="3660">
          <p15:clr>
            <a:srgbClr val="F26B43"/>
          </p15:clr>
        </p15:guide>
        <p15:guide id="17" pos="39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52D24-12B6-5347-B842-F02A2E6794FA}"/>
              </a:ext>
            </a:extLst>
          </p:cNvPr>
          <p:cNvSpPr>
            <a:spLocks noGrp="1"/>
          </p:cNvSpPr>
          <p:nvPr>
            <p:ph type="title"/>
          </p:nvPr>
        </p:nvSpPr>
        <p:spPr>
          <a:xfrm>
            <a:off x="503757" y="764031"/>
            <a:ext cx="11184486" cy="1340933"/>
          </a:xfrm>
          <a:prstGeom prst="rect">
            <a:avLst/>
          </a:prstGeom>
        </p:spPr>
        <p:txBody>
          <a:bodyPr vert="horz" lIns="0" tIns="0" rIns="0" bIns="0" rtlCol="0" anchor="b" anchorCtr="0">
            <a:noAutofit/>
          </a:bodyPr>
          <a:lstStyle/>
          <a:p>
            <a:r>
              <a:rPr lang="nb-NO"/>
              <a:t>Klikk for å redigere tittelstil</a:t>
            </a:r>
          </a:p>
        </p:txBody>
      </p:sp>
      <p:sp>
        <p:nvSpPr>
          <p:cNvPr id="3" name="Text Placeholder 2">
            <a:extLst>
              <a:ext uri="{FF2B5EF4-FFF2-40B4-BE49-F238E27FC236}">
                <a16:creationId xmlns:a16="http://schemas.microsoft.com/office/drawing/2014/main" id="{48D475DD-7E5B-424B-8DAF-B9555E145555}"/>
              </a:ext>
            </a:extLst>
          </p:cNvPr>
          <p:cNvSpPr>
            <a:spLocks noGrp="1"/>
          </p:cNvSpPr>
          <p:nvPr>
            <p:ph type="body" idx="1"/>
          </p:nvPr>
        </p:nvSpPr>
        <p:spPr>
          <a:xfrm>
            <a:off x="503757" y="2715228"/>
            <a:ext cx="11184486" cy="3367570"/>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CFEE9A8A-3797-DA44-9B93-840FE60F6DFA}"/>
              </a:ext>
            </a:extLst>
          </p:cNvPr>
          <p:cNvSpPr>
            <a:spLocks noGrp="1"/>
          </p:cNvSpPr>
          <p:nvPr>
            <p:ph type="dt" sz="half" idx="2"/>
          </p:nvPr>
        </p:nvSpPr>
        <p:spPr>
          <a:xfrm>
            <a:off x="503757" y="6079875"/>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CB359011-A779-D24E-A7C7-59A665A0D54B}" type="datetimeFigureOut">
              <a:rPr lang="nb-NO" smtClean="0"/>
              <a:pPr/>
              <a:t>22.11.2022</a:t>
            </a:fld>
            <a:endParaRPr lang="nb-NO"/>
          </a:p>
        </p:txBody>
      </p:sp>
      <p:sp>
        <p:nvSpPr>
          <p:cNvPr id="5" name="Footer Placeholder 4">
            <a:extLst>
              <a:ext uri="{FF2B5EF4-FFF2-40B4-BE49-F238E27FC236}">
                <a16:creationId xmlns:a16="http://schemas.microsoft.com/office/drawing/2014/main" id="{835C0597-9074-634E-9B1E-CED99199ED57}"/>
              </a:ext>
            </a:extLst>
          </p:cNvPr>
          <p:cNvSpPr>
            <a:spLocks noGrp="1"/>
          </p:cNvSpPr>
          <p:nvPr>
            <p:ph type="ftr" sz="quarter" idx="3"/>
          </p:nvPr>
        </p:nvSpPr>
        <p:spPr>
          <a:xfrm>
            <a:off x="4038600" y="6079874"/>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7AD271FA-11AB-234C-B0A1-35716FFDC94D}"/>
              </a:ext>
            </a:extLst>
          </p:cNvPr>
          <p:cNvSpPr>
            <a:spLocks noGrp="1"/>
          </p:cNvSpPr>
          <p:nvPr>
            <p:ph type="sldNum" sz="quarter" idx="4"/>
          </p:nvPr>
        </p:nvSpPr>
        <p:spPr>
          <a:xfrm>
            <a:off x="8951772" y="434973"/>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F2BDF02A-BE2C-D445-8E89-ED31A5063114}" type="slidenum">
              <a:rPr lang="nb-NO" smtClean="0"/>
              <a:pPr/>
              <a:t>‹nr.›</a:t>
            </a:fld>
            <a:endParaRPr lang="nb-NO"/>
          </a:p>
        </p:txBody>
      </p:sp>
      <p:pic>
        <p:nvPicPr>
          <p:cNvPr id="7" name="Picture 6">
            <a:extLst>
              <a:ext uri="{FF2B5EF4-FFF2-40B4-BE49-F238E27FC236}">
                <a16:creationId xmlns:a16="http://schemas.microsoft.com/office/drawing/2014/main" id="{6E9D4DAF-B309-E74B-9F37-10CD18B4E095}"/>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11134641" y="6172201"/>
            <a:ext cx="553602" cy="180474"/>
          </a:xfrm>
          <a:prstGeom prst="rect">
            <a:avLst/>
          </a:prstGeom>
        </p:spPr>
      </p:pic>
      <p:grpSp>
        <p:nvGrpSpPr>
          <p:cNvPr id="18" name="Group 17">
            <a:extLst>
              <a:ext uri="{FF2B5EF4-FFF2-40B4-BE49-F238E27FC236}">
                <a16:creationId xmlns:a16="http://schemas.microsoft.com/office/drawing/2014/main" id="{B4F15BE7-47C6-D449-84BC-A4DB14872250}"/>
              </a:ext>
            </a:extLst>
          </p:cNvPr>
          <p:cNvGrpSpPr/>
          <p:nvPr userDrawn="1"/>
        </p:nvGrpSpPr>
        <p:grpSpPr>
          <a:xfrm>
            <a:off x="-415302" y="510167"/>
            <a:ext cx="254832" cy="5837666"/>
            <a:chOff x="-415302" y="510167"/>
            <a:chExt cx="254832" cy="5837666"/>
          </a:xfrm>
        </p:grpSpPr>
        <p:cxnSp>
          <p:nvCxnSpPr>
            <p:cNvPr id="22" name="Straight Arrow Connector 21">
              <a:extLst>
                <a:ext uri="{FF2B5EF4-FFF2-40B4-BE49-F238E27FC236}">
                  <a16:creationId xmlns:a16="http://schemas.microsoft.com/office/drawing/2014/main" id="{25C1B37C-6609-BB49-9BCB-17EDF24FE3D0}"/>
                </a:ext>
              </a:extLst>
            </p:cNvPr>
            <p:cNvCxnSpPr>
              <a:cxnSpLocks/>
            </p:cNvCxnSpPr>
            <p:nvPr userDrawn="1"/>
          </p:nvCxnSpPr>
          <p:spPr>
            <a:xfrm rot="16200000">
              <a:off x="-287886"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03DACE-6584-D744-AB3B-0DBA331CA14C}"/>
                </a:ext>
              </a:extLst>
            </p:cNvPr>
            <p:cNvCxnSpPr>
              <a:cxnSpLocks/>
            </p:cNvCxnSpPr>
            <p:nvPr userDrawn="1"/>
          </p:nvCxnSpPr>
          <p:spPr>
            <a:xfrm rot="16200000">
              <a:off x="-287886"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71F58D-E24D-784B-8654-9650B2A9C8FC}"/>
                </a:ext>
              </a:extLst>
            </p:cNvPr>
            <p:cNvCxnSpPr>
              <a:cxnSpLocks/>
            </p:cNvCxnSpPr>
            <p:nvPr userDrawn="1"/>
          </p:nvCxnSpPr>
          <p:spPr>
            <a:xfrm rot="16200000">
              <a:off x="-287886"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A28186-009C-1F49-A146-13D282673E53}"/>
                </a:ext>
              </a:extLst>
            </p:cNvPr>
            <p:cNvCxnSpPr>
              <a:cxnSpLocks/>
            </p:cNvCxnSpPr>
            <p:nvPr userDrawn="1"/>
          </p:nvCxnSpPr>
          <p:spPr>
            <a:xfrm rot="16200000">
              <a:off x="-287886"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66F571-981E-C940-AD99-0F2F2842C05A}"/>
                </a:ext>
              </a:extLst>
            </p:cNvPr>
            <p:cNvCxnSpPr>
              <a:cxnSpLocks/>
            </p:cNvCxnSpPr>
            <p:nvPr userDrawn="1"/>
          </p:nvCxnSpPr>
          <p:spPr>
            <a:xfrm rot="16200000">
              <a:off x="-287886"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0128752-3189-F74F-AB8C-B9CECECAA690}"/>
                </a:ext>
              </a:extLst>
            </p:cNvPr>
            <p:cNvCxnSpPr>
              <a:cxnSpLocks/>
            </p:cNvCxnSpPr>
            <p:nvPr userDrawn="1"/>
          </p:nvCxnSpPr>
          <p:spPr>
            <a:xfrm rot="16200000">
              <a:off x="-287886"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AFFE169-7640-A345-8578-CDE7731E3A42}"/>
                </a:ext>
              </a:extLst>
            </p:cNvPr>
            <p:cNvCxnSpPr>
              <a:cxnSpLocks/>
            </p:cNvCxnSpPr>
            <p:nvPr userDrawn="1"/>
          </p:nvCxnSpPr>
          <p:spPr>
            <a:xfrm rot="16200000">
              <a:off x="-287886"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967B6C1-B78A-5E47-9225-F8D7E98B0AE4}"/>
                </a:ext>
              </a:extLst>
            </p:cNvPr>
            <p:cNvCxnSpPr>
              <a:cxnSpLocks/>
            </p:cNvCxnSpPr>
            <p:nvPr userDrawn="1"/>
          </p:nvCxnSpPr>
          <p:spPr>
            <a:xfrm rot="16200000">
              <a:off x="-287886"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4AE314E-BA30-1E49-8CC7-2AFA1D14E21D}"/>
                </a:ext>
              </a:extLst>
            </p:cNvPr>
            <p:cNvCxnSpPr>
              <a:cxnSpLocks/>
            </p:cNvCxnSpPr>
            <p:nvPr userDrawn="1"/>
          </p:nvCxnSpPr>
          <p:spPr>
            <a:xfrm rot="16200000">
              <a:off x="-287886"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D8706D0-FCAC-BD4C-AB1B-34BC37D6D532}"/>
              </a:ext>
            </a:extLst>
          </p:cNvPr>
          <p:cNvGrpSpPr/>
          <p:nvPr userDrawn="1"/>
        </p:nvGrpSpPr>
        <p:grpSpPr>
          <a:xfrm>
            <a:off x="12585669" y="510167"/>
            <a:ext cx="254832" cy="5837666"/>
            <a:chOff x="12585669" y="510167"/>
            <a:chExt cx="254832" cy="5837666"/>
          </a:xfrm>
        </p:grpSpPr>
        <p:cxnSp>
          <p:nvCxnSpPr>
            <p:cNvPr id="34" name="Straight Arrow Connector 33">
              <a:extLst>
                <a:ext uri="{FF2B5EF4-FFF2-40B4-BE49-F238E27FC236}">
                  <a16:creationId xmlns:a16="http://schemas.microsoft.com/office/drawing/2014/main" id="{615BA1F9-5A5F-0C40-BD06-F6611807FA6B}"/>
                </a:ext>
              </a:extLst>
            </p:cNvPr>
            <p:cNvCxnSpPr>
              <a:cxnSpLocks/>
            </p:cNvCxnSpPr>
            <p:nvPr userDrawn="1"/>
          </p:nvCxnSpPr>
          <p:spPr>
            <a:xfrm rot="16200000">
              <a:off x="12713085" y="622041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E562B01-CDB9-EB4F-BC61-4472FBD82004}"/>
                </a:ext>
              </a:extLst>
            </p:cNvPr>
            <p:cNvCxnSpPr>
              <a:cxnSpLocks/>
            </p:cNvCxnSpPr>
            <p:nvPr userDrawn="1"/>
          </p:nvCxnSpPr>
          <p:spPr>
            <a:xfrm rot="16200000">
              <a:off x="12713085" y="38275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D41B36-524E-3D4F-A33F-3D19214012F4}"/>
                </a:ext>
              </a:extLst>
            </p:cNvPr>
            <p:cNvCxnSpPr>
              <a:cxnSpLocks/>
            </p:cNvCxnSpPr>
            <p:nvPr userDrawn="1"/>
          </p:nvCxnSpPr>
          <p:spPr>
            <a:xfrm rot="16200000">
              <a:off x="12713085" y="549070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6558916-ACD0-A743-AC68-941E77AB940C}"/>
                </a:ext>
              </a:extLst>
            </p:cNvPr>
            <p:cNvCxnSpPr>
              <a:cxnSpLocks/>
            </p:cNvCxnSpPr>
            <p:nvPr userDrawn="1"/>
          </p:nvCxnSpPr>
          <p:spPr>
            <a:xfrm rot="16200000">
              <a:off x="12713085" y="476099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7BB2B7D-999D-DC4A-8DE6-98D7585A8ACD}"/>
                </a:ext>
              </a:extLst>
            </p:cNvPr>
            <p:cNvCxnSpPr>
              <a:cxnSpLocks/>
            </p:cNvCxnSpPr>
            <p:nvPr userDrawn="1"/>
          </p:nvCxnSpPr>
          <p:spPr>
            <a:xfrm rot="16200000">
              <a:off x="12713085" y="4031291"/>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6EEFCE-974A-064A-B3BF-82658F342C8F}"/>
                </a:ext>
              </a:extLst>
            </p:cNvPr>
            <p:cNvCxnSpPr>
              <a:cxnSpLocks/>
            </p:cNvCxnSpPr>
            <p:nvPr userDrawn="1"/>
          </p:nvCxnSpPr>
          <p:spPr>
            <a:xfrm rot="16200000">
              <a:off x="12713085" y="3301583"/>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799C0E0-56DE-3C45-A7F3-6DA2487E9F85}"/>
                </a:ext>
              </a:extLst>
            </p:cNvPr>
            <p:cNvCxnSpPr>
              <a:cxnSpLocks/>
            </p:cNvCxnSpPr>
            <p:nvPr userDrawn="1"/>
          </p:nvCxnSpPr>
          <p:spPr>
            <a:xfrm rot="16200000">
              <a:off x="12713085" y="257187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E2E0A53-9B08-C942-A03C-BC76D7091484}"/>
                </a:ext>
              </a:extLst>
            </p:cNvPr>
            <p:cNvCxnSpPr>
              <a:cxnSpLocks/>
            </p:cNvCxnSpPr>
            <p:nvPr userDrawn="1"/>
          </p:nvCxnSpPr>
          <p:spPr>
            <a:xfrm rot="16200000">
              <a:off x="12713085" y="1842167"/>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2E2DBDD-1DE7-6644-A7D0-ADD12B116EB4}"/>
                </a:ext>
              </a:extLst>
            </p:cNvPr>
            <p:cNvCxnSpPr>
              <a:cxnSpLocks/>
            </p:cNvCxnSpPr>
            <p:nvPr userDrawn="1"/>
          </p:nvCxnSpPr>
          <p:spPr>
            <a:xfrm rot="16200000">
              <a:off x="12713085" y="1112459"/>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DA35A0E-D24B-8E48-81B0-6AEBDABF8102}"/>
              </a:ext>
            </a:extLst>
          </p:cNvPr>
          <p:cNvGrpSpPr/>
          <p:nvPr userDrawn="1"/>
        </p:nvGrpSpPr>
        <p:grpSpPr>
          <a:xfrm>
            <a:off x="503757" y="-438242"/>
            <a:ext cx="11191215" cy="318489"/>
            <a:chOff x="503757" y="-438242"/>
            <a:chExt cx="11191215" cy="318489"/>
          </a:xfrm>
        </p:grpSpPr>
        <p:cxnSp>
          <p:nvCxnSpPr>
            <p:cNvPr id="10" name="Straight Arrow Connector 9">
              <a:extLst>
                <a:ext uri="{FF2B5EF4-FFF2-40B4-BE49-F238E27FC236}">
                  <a16:creationId xmlns:a16="http://schemas.microsoft.com/office/drawing/2014/main" id="{E2BEC34D-D7E4-4641-B00B-8263B76DE760}"/>
                </a:ext>
              </a:extLst>
            </p:cNvPr>
            <p:cNvCxnSpPr>
              <a:cxnSpLocks/>
            </p:cNvCxnSpPr>
            <p:nvPr userDrawn="1"/>
          </p:nvCxnSpPr>
          <p:spPr>
            <a:xfrm>
              <a:off x="503757" y="-438242"/>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089738C-B75A-DF45-8963-E74268CACA3E}"/>
                </a:ext>
              </a:extLst>
            </p:cNvPr>
            <p:cNvCxnSpPr>
              <a:cxnSpLocks/>
            </p:cNvCxnSpPr>
            <p:nvPr userDrawn="1"/>
          </p:nvCxnSpPr>
          <p:spPr>
            <a:xfrm>
              <a:off x="11694972"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5D5341E-C269-0546-A634-C65772A0E502}"/>
                </a:ext>
              </a:extLst>
            </p:cNvPr>
            <p:cNvCxnSpPr>
              <a:cxnSpLocks/>
            </p:cNvCxnSpPr>
            <p:nvPr userDrawn="1"/>
          </p:nvCxnSpPr>
          <p:spPr>
            <a:xfrm>
              <a:off x="8897169"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4600F56-45EB-4243-B8B5-61CBFB4C0203}"/>
                </a:ext>
              </a:extLst>
            </p:cNvPr>
            <p:cNvCxnSpPr>
              <a:cxnSpLocks/>
            </p:cNvCxnSpPr>
            <p:nvPr userDrawn="1"/>
          </p:nvCxnSpPr>
          <p:spPr>
            <a:xfrm>
              <a:off x="6099365"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525AF3A-BB15-454F-9E7F-5E90CA33EC2D}"/>
                </a:ext>
              </a:extLst>
            </p:cNvPr>
            <p:cNvCxnSpPr>
              <a:cxnSpLocks/>
            </p:cNvCxnSpPr>
            <p:nvPr userDrawn="1"/>
          </p:nvCxnSpPr>
          <p:spPr>
            <a:xfrm>
              <a:off x="3301561" y="-37458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613A914-00C8-C04B-B1E8-B657DF0969E1}"/>
              </a:ext>
            </a:extLst>
          </p:cNvPr>
          <p:cNvGrpSpPr/>
          <p:nvPr userDrawn="1"/>
        </p:nvGrpSpPr>
        <p:grpSpPr>
          <a:xfrm>
            <a:off x="503757" y="7019198"/>
            <a:ext cx="11191215" cy="318489"/>
            <a:chOff x="503757" y="7019198"/>
            <a:chExt cx="11191215" cy="318489"/>
          </a:xfrm>
        </p:grpSpPr>
        <p:cxnSp>
          <p:nvCxnSpPr>
            <p:cNvPr id="47" name="Straight Arrow Connector 46">
              <a:extLst>
                <a:ext uri="{FF2B5EF4-FFF2-40B4-BE49-F238E27FC236}">
                  <a16:creationId xmlns:a16="http://schemas.microsoft.com/office/drawing/2014/main" id="{681F4825-9D76-B94A-A885-BEC8830F497B}"/>
                </a:ext>
              </a:extLst>
            </p:cNvPr>
            <p:cNvCxnSpPr>
              <a:cxnSpLocks/>
            </p:cNvCxnSpPr>
            <p:nvPr userDrawn="1"/>
          </p:nvCxnSpPr>
          <p:spPr>
            <a:xfrm>
              <a:off x="503757" y="7019198"/>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6C36D2E-DFE9-E24E-B99B-D890E63DFA11}"/>
                </a:ext>
              </a:extLst>
            </p:cNvPr>
            <p:cNvCxnSpPr>
              <a:cxnSpLocks/>
            </p:cNvCxnSpPr>
            <p:nvPr userDrawn="1"/>
          </p:nvCxnSpPr>
          <p:spPr>
            <a:xfrm>
              <a:off x="11694972"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58576E9-4C4E-0240-9D9E-33C22D1DE039}"/>
                </a:ext>
              </a:extLst>
            </p:cNvPr>
            <p:cNvCxnSpPr>
              <a:cxnSpLocks/>
            </p:cNvCxnSpPr>
            <p:nvPr userDrawn="1"/>
          </p:nvCxnSpPr>
          <p:spPr>
            <a:xfrm>
              <a:off x="8897169"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285605-996D-7647-A454-6B0E7D9BDD7C}"/>
                </a:ext>
              </a:extLst>
            </p:cNvPr>
            <p:cNvCxnSpPr>
              <a:cxnSpLocks/>
            </p:cNvCxnSpPr>
            <p:nvPr userDrawn="1"/>
          </p:nvCxnSpPr>
          <p:spPr>
            <a:xfrm>
              <a:off x="6099365"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49F44D-AA3D-554B-BACE-948089501584}"/>
                </a:ext>
              </a:extLst>
            </p:cNvPr>
            <p:cNvCxnSpPr>
              <a:cxnSpLocks/>
            </p:cNvCxnSpPr>
            <p:nvPr userDrawn="1"/>
          </p:nvCxnSpPr>
          <p:spPr>
            <a:xfrm>
              <a:off x="3301561" y="7082855"/>
              <a:ext cx="0" cy="254832"/>
            </a:xfrm>
            <a:prstGeom prst="straightConnector1">
              <a:avLst/>
            </a:prstGeom>
          </p:spPr>
          <p:style>
            <a:lnRef idx="1">
              <a:schemeClr val="accent1"/>
            </a:lnRef>
            <a:fillRef idx="0">
              <a:schemeClr val="accent1"/>
            </a:fillRef>
            <a:effectRef idx="0">
              <a:schemeClr val="accent1"/>
            </a:effectRef>
            <a:fontRef idx="minor">
              <a:schemeClr val="tx1"/>
            </a:fontRef>
          </p:style>
        </p:cxnSp>
      </p:grpSp>
      <p:sp>
        <p:nvSpPr>
          <p:cNvPr id="60" name="Text Placeholder 6">
            <a:extLst>
              <a:ext uri="{FF2B5EF4-FFF2-40B4-BE49-F238E27FC236}">
                <a16:creationId xmlns:a16="http://schemas.microsoft.com/office/drawing/2014/main" id="{3C124149-5AB2-F64D-82EA-E77691813148}"/>
              </a:ext>
            </a:extLst>
          </p:cNvPr>
          <p:cNvSpPr txBox="1">
            <a:spLocks/>
          </p:cNvSpPr>
          <p:nvPr userDrawn="1"/>
        </p:nvSpPr>
        <p:spPr>
          <a:xfrm>
            <a:off x="0" y="-371007"/>
            <a:ext cx="1418157" cy="306079"/>
          </a:xfrm>
          <a:prstGeom prst="rect">
            <a:avLst/>
          </a:prstGeom>
        </p:spPr>
        <p:txBody>
          <a:bodyPr/>
          <a:lst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latin typeface="Arial" panose="020B0604020202020204" pitchFamily="34" charset="0"/>
                <a:cs typeface="Arial" panose="020B0604020202020204" pitchFamily="34" charset="0"/>
              </a:rPr>
              <a:t>Voss </a:t>
            </a:r>
            <a:r>
              <a:rPr lang="nb-NO" sz="1200" err="1">
                <a:latin typeface="Arial" panose="020B0604020202020204" pitchFamily="34" charset="0"/>
                <a:cs typeface="Arial" panose="020B0604020202020204" pitchFamily="34" charset="0"/>
              </a:rPr>
              <a:t>herad</a:t>
            </a:r>
            <a:r>
              <a:rPr lang="nb-NO" sz="1200">
                <a:latin typeface="Arial" panose="020B0604020202020204" pitchFamily="34" charset="0"/>
                <a:cs typeface="Arial" panose="020B0604020202020204" pitchFamily="34" charset="0"/>
              </a:rPr>
              <a:t> 2019</a:t>
            </a:r>
          </a:p>
        </p:txBody>
      </p:sp>
      <p:grpSp>
        <p:nvGrpSpPr>
          <p:cNvPr id="14" name="Group 13">
            <a:extLst>
              <a:ext uri="{FF2B5EF4-FFF2-40B4-BE49-F238E27FC236}">
                <a16:creationId xmlns:a16="http://schemas.microsoft.com/office/drawing/2014/main" id="{BFCCEDE4-08EA-3641-A17E-AB6E6A3ACD8D}"/>
              </a:ext>
            </a:extLst>
          </p:cNvPr>
          <p:cNvGrpSpPr/>
          <p:nvPr userDrawn="1"/>
        </p:nvGrpSpPr>
        <p:grpSpPr>
          <a:xfrm rot="16200000">
            <a:off x="1953082" y="-870369"/>
            <a:ext cx="234950" cy="1304801"/>
            <a:chOff x="12217400" y="-64929"/>
            <a:chExt cx="234950" cy="1304801"/>
          </a:xfrm>
        </p:grpSpPr>
        <p:sp>
          <p:nvSpPr>
            <p:cNvPr id="9" name="Rectangle 8">
              <a:extLst>
                <a:ext uri="{FF2B5EF4-FFF2-40B4-BE49-F238E27FC236}">
                  <a16:creationId xmlns:a16="http://schemas.microsoft.com/office/drawing/2014/main" id="{ADDEE16C-0D08-B44C-AC2E-C492CE15CDB3}"/>
                </a:ext>
              </a:extLst>
            </p:cNvPr>
            <p:cNvSpPr/>
            <p:nvPr userDrawn="1"/>
          </p:nvSpPr>
          <p:spPr>
            <a:xfrm>
              <a:off x="12217400" y="-64929"/>
              <a:ext cx="234950" cy="1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oup 12">
              <a:extLst>
                <a:ext uri="{FF2B5EF4-FFF2-40B4-BE49-F238E27FC236}">
                  <a16:creationId xmlns:a16="http://schemas.microsoft.com/office/drawing/2014/main" id="{B8CDEB75-9155-814B-A071-B82A93921E65}"/>
                </a:ext>
              </a:extLst>
            </p:cNvPr>
            <p:cNvGrpSpPr/>
            <p:nvPr userDrawn="1"/>
          </p:nvGrpSpPr>
          <p:grpSpPr>
            <a:xfrm>
              <a:off x="12248682" y="-19891"/>
              <a:ext cx="172387" cy="1214724"/>
              <a:chOff x="12241004" y="0"/>
              <a:chExt cx="172387" cy="1214724"/>
            </a:xfrm>
          </p:grpSpPr>
          <p:sp>
            <p:nvSpPr>
              <p:cNvPr id="11" name="Rectangle 10">
                <a:extLst>
                  <a:ext uri="{FF2B5EF4-FFF2-40B4-BE49-F238E27FC236}">
                    <a16:creationId xmlns:a16="http://schemas.microsoft.com/office/drawing/2014/main" id="{60203263-AFF7-8C45-9405-110C8A3B2C11}"/>
                  </a:ext>
                </a:extLst>
              </p:cNvPr>
              <p:cNvSpPr/>
              <p:nvPr userDrawn="1"/>
            </p:nvSpPr>
            <p:spPr>
              <a:xfrm>
                <a:off x="12241004" y="0"/>
                <a:ext cx="172387" cy="172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Rectangle 51">
                <a:extLst>
                  <a:ext uri="{FF2B5EF4-FFF2-40B4-BE49-F238E27FC236}">
                    <a16:creationId xmlns:a16="http://schemas.microsoft.com/office/drawing/2014/main" id="{9313F650-FCBB-3440-AC58-777039F66BAA}"/>
                  </a:ext>
                </a:extLst>
              </p:cNvPr>
              <p:cNvSpPr/>
              <p:nvPr userDrawn="1"/>
            </p:nvSpPr>
            <p:spPr>
              <a:xfrm>
                <a:off x="12241004" y="172387"/>
                <a:ext cx="172387" cy="17238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53" name="Rectangle 52">
                <a:extLst>
                  <a:ext uri="{FF2B5EF4-FFF2-40B4-BE49-F238E27FC236}">
                    <a16:creationId xmlns:a16="http://schemas.microsoft.com/office/drawing/2014/main" id="{59013EA1-00BA-C34F-98A2-F1F32D42C2A1}"/>
                  </a:ext>
                </a:extLst>
              </p:cNvPr>
              <p:cNvSpPr/>
              <p:nvPr userDrawn="1"/>
            </p:nvSpPr>
            <p:spPr>
              <a:xfrm>
                <a:off x="12241004" y="343837"/>
                <a:ext cx="172387" cy="1723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4" name="Rectangle 53">
                <a:extLst>
                  <a:ext uri="{FF2B5EF4-FFF2-40B4-BE49-F238E27FC236}">
                    <a16:creationId xmlns:a16="http://schemas.microsoft.com/office/drawing/2014/main" id="{94C39720-30A1-8B48-8049-29710FD68EAB}"/>
                  </a:ext>
                </a:extLst>
              </p:cNvPr>
              <p:cNvSpPr/>
              <p:nvPr userDrawn="1"/>
            </p:nvSpPr>
            <p:spPr>
              <a:xfrm>
                <a:off x="12241004" y="518462"/>
                <a:ext cx="172387" cy="17238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57" name="Rectangle 56">
                <a:extLst>
                  <a:ext uri="{FF2B5EF4-FFF2-40B4-BE49-F238E27FC236}">
                    <a16:creationId xmlns:a16="http://schemas.microsoft.com/office/drawing/2014/main" id="{640A65BE-D8B4-B042-ADA9-EE69806A39AE}"/>
                  </a:ext>
                </a:extLst>
              </p:cNvPr>
              <p:cNvSpPr/>
              <p:nvPr userDrawn="1"/>
            </p:nvSpPr>
            <p:spPr>
              <a:xfrm>
                <a:off x="12241004" y="867712"/>
                <a:ext cx="172387" cy="172387"/>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9" name="Rectangle 58">
                <a:extLst>
                  <a:ext uri="{FF2B5EF4-FFF2-40B4-BE49-F238E27FC236}">
                    <a16:creationId xmlns:a16="http://schemas.microsoft.com/office/drawing/2014/main" id="{22107009-D212-124A-B49D-CB6367BE86D8}"/>
                  </a:ext>
                </a:extLst>
              </p:cNvPr>
              <p:cNvSpPr/>
              <p:nvPr userDrawn="1"/>
            </p:nvSpPr>
            <p:spPr>
              <a:xfrm>
                <a:off x="12241004" y="1042337"/>
                <a:ext cx="172387" cy="172387"/>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nb-NO"/>
              </a:p>
            </p:txBody>
          </p:sp>
          <p:sp>
            <p:nvSpPr>
              <p:cNvPr id="61" name="Rectangle 60">
                <a:extLst>
                  <a:ext uri="{FF2B5EF4-FFF2-40B4-BE49-F238E27FC236}">
                    <a16:creationId xmlns:a16="http://schemas.microsoft.com/office/drawing/2014/main" id="{9D582753-80CB-8F41-8326-7389CA7C4032}"/>
                  </a:ext>
                </a:extLst>
              </p:cNvPr>
              <p:cNvSpPr/>
              <p:nvPr userDrawn="1"/>
            </p:nvSpPr>
            <p:spPr>
              <a:xfrm>
                <a:off x="12241004" y="693087"/>
                <a:ext cx="172387" cy="17238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grpSp>
      </p:grpSp>
      <p:pic>
        <p:nvPicPr>
          <p:cNvPr id="25" name="Picture 24">
            <a:extLst>
              <a:ext uri="{FF2B5EF4-FFF2-40B4-BE49-F238E27FC236}">
                <a16:creationId xmlns:a16="http://schemas.microsoft.com/office/drawing/2014/main" id="{69DD7B61-895E-A04B-8824-9E6B7E723A56}"/>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504000" y="511200"/>
            <a:ext cx="573606" cy="219600"/>
          </a:xfrm>
          <a:prstGeom prst="rect">
            <a:avLst/>
          </a:prstGeom>
        </p:spPr>
      </p:pic>
    </p:spTree>
    <p:extLst>
      <p:ext uri="{BB962C8B-B14F-4D97-AF65-F5344CB8AC3E}">
        <p14:creationId xmlns:p14="http://schemas.microsoft.com/office/powerpoint/2010/main" val="23380939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144000" indent="-144000" algn="l" defTabSz="914400" rtl="0" eaLnBrk="1" latinLnBrk="0" hangingPunct="1">
        <a:lnSpc>
          <a:spcPct val="100000"/>
        </a:lnSpc>
        <a:spcBef>
          <a:spcPts val="1800"/>
        </a:spcBef>
        <a:buClr>
          <a:schemeClr val="accent1"/>
        </a:buClr>
        <a:buFont typeface="Arial" panose="020B0604020202020204" pitchFamily="34" charset="0"/>
        <a:buChar char="•"/>
        <a:tabLst/>
        <a:defRPr sz="2000" kern="1200">
          <a:solidFill>
            <a:schemeClr val="tx1"/>
          </a:solidFill>
          <a:latin typeface="+mn-lt"/>
          <a:ea typeface="+mn-ea"/>
          <a:cs typeface="+mn-cs"/>
        </a:defRPr>
      </a:lvl1pPr>
      <a:lvl2pPr marL="288000" indent="-144000" algn="l" defTabSz="914400" rtl="0" eaLnBrk="1" latinLnBrk="0" hangingPunct="1">
        <a:lnSpc>
          <a:spcPct val="10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2pPr>
      <a:lvl3pPr marL="432000" indent="-1440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576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720000" indent="-1440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6">
          <p15:clr>
            <a:srgbClr val="F26B43"/>
          </p15:clr>
        </p15:guide>
        <p15:guide id="2" pos="3840">
          <p15:clr>
            <a:srgbClr val="F26B43"/>
          </p15:clr>
        </p15:guide>
        <p15:guide id="3" pos="5605">
          <p15:clr>
            <a:srgbClr val="F26B43"/>
          </p15:clr>
        </p15:guide>
        <p15:guide id="4" pos="7365">
          <p15:clr>
            <a:srgbClr val="F26B43"/>
          </p15:clr>
        </p15:guide>
        <p15:guide id="5" pos="2071">
          <p15:clr>
            <a:srgbClr val="F26B43"/>
          </p15:clr>
        </p15:guide>
        <p15:guide id="6" orient="horz" pos="2160">
          <p15:clr>
            <a:srgbClr val="F26B43"/>
          </p15:clr>
        </p15:guide>
        <p15:guide id="7" orient="horz" pos="1700">
          <p15:clr>
            <a:srgbClr val="F26B43"/>
          </p15:clr>
        </p15:guide>
        <p15:guide id="8" orient="horz" pos="1239">
          <p15:clr>
            <a:srgbClr val="F26B43"/>
          </p15:clr>
        </p15:guide>
        <p15:guide id="9" orient="horz" pos="777">
          <p15:clr>
            <a:srgbClr val="F26B43"/>
          </p15:clr>
        </p15:guide>
        <p15:guide id="10" orient="horz" pos="321">
          <p15:clr>
            <a:srgbClr val="F26B43"/>
          </p15:clr>
        </p15:guide>
        <p15:guide id="11" orient="horz" pos="2621">
          <p15:clr>
            <a:srgbClr val="F26B43"/>
          </p15:clr>
        </p15:guide>
        <p15:guide id="12" orient="horz" pos="3078">
          <p15:clr>
            <a:srgbClr val="F26B43"/>
          </p15:clr>
        </p15:guide>
        <p15:guide id="13" orient="horz" pos="3539">
          <p15:clr>
            <a:srgbClr val="F26B43"/>
          </p15:clr>
        </p15:guide>
        <p15:guide id="14" orient="horz" pos="3997">
          <p15:clr>
            <a:srgbClr val="F26B43"/>
          </p15:clr>
        </p15:guide>
        <p15:guide id="15">
          <p15:clr>
            <a:srgbClr val="F26B43"/>
          </p15:clr>
        </p15:guide>
        <p15:guide id="16" pos="3660">
          <p15:clr>
            <a:srgbClr val="F26B43"/>
          </p15:clr>
        </p15:guide>
        <p15:guide id="17" pos="39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Pages/ResponsePage.aspx?id=JSqS5H-4cEK_TRTbVggDi-TNW4Xt6gZFl4rU_-UoNKlURU45TUEwMFJJVlRJNzNFRzIxNFJJV0NXTC4u"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descr=".png">
            <a:extLst>
              <a:ext uri="{FF2B5EF4-FFF2-40B4-BE49-F238E27FC236}">
                <a16:creationId xmlns:a16="http://schemas.microsoft.com/office/drawing/2014/main" id="{668A810E-61DE-416F-8116-13EB65194B43}"/>
              </a:ext>
            </a:extLst>
          </p:cNvPr>
          <p:cNvPicPr>
            <a:picLocks noChangeAspect="1"/>
          </p:cNvPicPr>
          <p:nvPr/>
        </p:nvPicPr>
        <p:blipFill rotWithShape="1">
          <a:blip r:embed="rId2"/>
          <a:srcRect t="28059" b="-220"/>
          <a:stretch/>
        </p:blipFill>
        <p:spPr>
          <a:xfrm>
            <a:off x="1021940" y="3073371"/>
            <a:ext cx="9486228" cy="4107359"/>
          </a:xfrm>
          <a:prstGeom prst="rect">
            <a:avLst/>
          </a:prstGeom>
          <a:noFill/>
        </p:spPr>
      </p:pic>
      <p:sp>
        <p:nvSpPr>
          <p:cNvPr id="5" name="TekstSylinder 4">
            <a:extLst>
              <a:ext uri="{FF2B5EF4-FFF2-40B4-BE49-F238E27FC236}">
                <a16:creationId xmlns:a16="http://schemas.microsoft.com/office/drawing/2014/main" id="{3F63C6EB-8127-48BE-A719-BC83A1714EEC}"/>
              </a:ext>
            </a:extLst>
          </p:cNvPr>
          <p:cNvSpPr txBox="1"/>
          <p:nvPr/>
        </p:nvSpPr>
        <p:spPr>
          <a:xfrm>
            <a:off x="1592835" y="1363978"/>
            <a:ext cx="806529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400" b="1" i="0" u="none" strike="noStrike" kern="1200" cap="none" spc="0" normalizeH="0" baseline="0" noProof="0" dirty="0">
                <a:ln>
                  <a:noFill/>
                </a:ln>
                <a:solidFill>
                  <a:srgbClr val="48B3AB"/>
                </a:solidFill>
                <a:effectLst/>
                <a:uLnTx/>
                <a:uFillTx/>
                <a:latin typeface="Arial" panose="020B0604020202020204"/>
                <a:ea typeface="+mn-ea"/>
                <a:cs typeface="Arial"/>
              </a:rPr>
              <a:t>RESULTAT OG OPPFØLGING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4400" b="1" dirty="0">
                <a:solidFill>
                  <a:srgbClr val="48B3AB"/>
                </a:solidFill>
                <a:latin typeface="Arial" panose="020B0604020202020204"/>
                <a:cs typeface="Arial"/>
              </a:rPr>
              <a:t>Del 2</a:t>
            </a:r>
            <a:endParaRPr kumimoji="0" lang="nb-NO" sz="4400" b="1" i="0" u="none" strike="noStrike" kern="1200" cap="none" spc="0" normalizeH="0" baseline="0" noProof="0" dirty="0">
              <a:ln>
                <a:noFill/>
              </a:ln>
              <a:solidFill>
                <a:srgbClr val="48B3AB"/>
              </a:solidFill>
              <a:effectLst/>
              <a:uLnTx/>
              <a:uFillTx/>
              <a:latin typeface="Arial" panose="020B0604020202020204"/>
              <a:ea typeface="+mn-ea"/>
              <a:cs typeface="Arial"/>
            </a:endParaRPr>
          </a:p>
        </p:txBody>
      </p:sp>
    </p:spTree>
    <p:extLst>
      <p:ext uri="{BB962C8B-B14F-4D97-AF65-F5344CB8AC3E}">
        <p14:creationId xmlns:p14="http://schemas.microsoft.com/office/powerpoint/2010/main" val="402199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A31453-4C35-4227-A379-BCE9223A6297}"/>
              </a:ext>
            </a:extLst>
          </p:cNvPr>
          <p:cNvSpPr/>
          <p:nvPr/>
        </p:nvSpPr>
        <p:spPr>
          <a:xfrm>
            <a:off x="302150" y="326003"/>
            <a:ext cx="1105231" cy="58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C48C27C3-F4EC-47CE-97CE-CC0EEC59CD41}"/>
              </a:ext>
            </a:extLst>
          </p:cNvPr>
          <p:cNvSpPr/>
          <p:nvPr/>
        </p:nvSpPr>
        <p:spPr>
          <a:xfrm>
            <a:off x="803079" y="943393"/>
            <a:ext cx="10249231" cy="535122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Rett line 6">
            <a:extLst>
              <a:ext uri="{FF2B5EF4-FFF2-40B4-BE49-F238E27FC236}">
                <a16:creationId xmlns:a16="http://schemas.microsoft.com/office/drawing/2014/main" id="{BA77C4FE-A096-45B7-9972-C11ED2BF51A8}"/>
              </a:ext>
            </a:extLst>
          </p:cNvPr>
          <p:cNvCxnSpPr>
            <a:stCxn id="5" idx="0"/>
            <a:endCxn id="5" idx="2"/>
          </p:cNvCxnSpPr>
          <p:nvPr/>
        </p:nvCxnSpPr>
        <p:spPr>
          <a:xfrm>
            <a:off x="5927695" y="943393"/>
            <a:ext cx="0" cy="53512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Rett line 8">
            <a:extLst>
              <a:ext uri="{FF2B5EF4-FFF2-40B4-BE49-F238E27FC236}">
                <a16:creationId xmlns:a16="http://schemas.microsoft.com/office/drawing/2014/main" id="{B9A7CB3D-6150-4713-949A-33977AB79B04}"/>
              </a:ext>
            </a:extLst>
          </p:cNvPr>
          <p:cNvCxnSpPr>
            <a:stCxn id="5" idx="1"/>
            <a:endCxn id="5" idx="3"/>
          </p:cNvCxnSpPr>
          <p:nvPr/>
        </p:nvCxnSpPr>
        <p:spPr>
          <a:xfrm>
            <a:off x="803079" y="3619007"/>
            <a:ext cx="10249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6CF7AA40-F510-4D27-A408-CE7623E4F583}"/>
              </a:ext>
            </a:extLst>
          </p:cNvPr>
          <p:cNvSpPr txBox="1"/>
          <p:nvPr/>
        </p:nvSpPr>
        <p:spPr>
          <a:xfrm>
            <a:off x="787179" y="1097280"/>
            <a:ext cx="5140516"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a:ln>
                  <a:noFill/>
                </a:ln>
                <a:solidFill>
                  <a:srgbClr val="48B3AB"/>
                </a:solidFill>
                <a:effectLst/>
                <a:uLnTx/>
                <a:uFillTx/>
                <a:latin typeface="Arial" panose="020B0604020202020204"/>
                <a:ea typeface="+mn-ea"/>
                <a:cs typeface="+mn-cs"/>
              </a:rPr>
              <a:t>NOSITUASJON</a:t>
            </a:r>
            <a:endParaRPr kumimoji="0" lang="nb-NO" sz="1800" b="0" i="0" u="none" strike="noStrike" kern="1200" cap="none" spc="0" normalizeH="0" baseline="0" noProof="0">
              <a:ln>
                <a:noFill/>
              </a:ln>
              <a:solidFill>
                <a:srgbClr val="48B3A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800" b="1" i="0" u="none" strike="noStrike" kern="1200" cap="none" spc="0" normalizeH="0" baseline="0" noProof="0">
              <a:ln>
                <a:noFill/>
              </a:ln>
              <a:solidFill>
                <a:srgbClr val="48B3AB"/>
              </a:solidFill>
              <a:effectLst/>
              <a:uLnTx/>
              <a:uFillTx/>
              <a:latin typeface="Arial" panose="020B0604020202020204"/>
              <a:ea typeface="+mn-ea"/>
              <a:cs typeface="+mn-cs"/>
            </a:endParaRPr>
          </a:p>
        </p:txBody>
      </p:sp>
      <p:sp>
        <p:nvSpPr>
          <p:cNvPr id="14" name="TekstSylinder 13">
            <a:extLst>
              <a:ext uri="{FF2B5EF4-FFF2-40B4-BE49-F238E27FC236}">
                <a16:creationId xmlns:a16="http://schemas.microsoft.com/office/drawing/2014/main" id="{F7E15A2A-5421-4114-877E-E7D7D49335A9}"/>
              </a:ext>
            </a:extLst>
          </p:cNvPr>
          <p:cNvSpPr txBox="1"/>
          <p:nvPr/>
        </p:nvSpPr>
        <p:spPr>
          <a:xfrm>
            <a:off x="5911795" y="1124244"/>
            <a:ext cx="51246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a:ln>
                  <a:noFill/>
                </a:ln>
                <a:solidFill>
                  <a:srgbClr val="48B3AB"/>
                </a:solidFill>
                <a:effectLst/>
                <a:uLnTx/>
                <a:uFillTx/>
                <a:latin typeface="Arial" panose="020B0604020202020204"/>
                <a:ea typeface="+mn-ea"/>
                <a:cs typeface="+mn-cs"/>
              </a:rPr>
              <a:t>YNSKA SITUASJON</a:t>
            </a:r>
          </a:p>
        </p:txBody>
      </p:sp>
      <p:sp>
        <p:nvSpPr>
          <p:cNvPr id="15" name="TekstSylinder 14">
            <a:extLst>
              <a:ext uri="{FF2B5EF4-FFF2-40B4-BE49-F238E27FC236}">
                <a16:creationId xmlns:a16="http://schemas.microsoft.com/office/drawing/2014/main" id="{881CF90D-C9FA-4312-80A4-D98B1B7C2275}"/>
              </a:ext>
            </a:extLst>
          </p:cNvPr>
          <p:cNvSpPr txBox="1"/>
          <p:nvPr/>
        </p:nvSpPr>
        <p:spPr>
          <a:xfrm>
            <a:off x="771273" y="3772895"/>
            <a:ext cx="32214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a:ln>
                  <a:noFill/>
                </a:ln>
                <a:solidFill>
                  <a:srgbClr val="48B3AB"/>
                </a:solidFill>
                <a:effectLst/>
                <a:uLnTx/>
                <a:uFillTx/>
                <a:latin typeface="Arial" panose="020B0604020202020204"/>
                <a:ea typeface="+mn-ea"/>
                <a:cs typeface="+mn-cs"/>
              </a:rPr>
              <a:t>ÅRSAKER </a:t>
            </a:r>
            <a:r>
              <a:rPr kumimoji="0" lang="nn-NO" sz="1800" b="0" i="0" u="none" strike="noStrike" kern="1200" cap="none" spc="0" normalizeH="0" baseline="0" noProof="0">
                <a:ln>
                  <a:noFill/>
                </a:ln>
                <a:solidFill>
                  <a:srgbClr val="48B3AB"/>
                </a:solidFill>
                <a:effectLst/>
                <a:uLnTx/>
                <a:uFillTx/>
                <a:latin typeface="Arial" panose="020B0604020202020204"/>
                <a:ea typeface="+mn-ea"/>
                <a:cs typeface="+mn-cs"/>
              </a:rPr>
              <a:t>– 5xKvifor?</a:t>
            </a:r>
          </a:p>
        </p:txBody>
      </p:sp>
      <p:sp>
        <p:nvSpPr>
          <p:cNvPr id="44" name="TekstSylinder 43">
            <a:extLst>
              <a:ext uri="{FF2B5EF4-FFF2-40B4-BE49-F238E27FC236}">
                <a16:creationId xmlns:a16="http://schemas.microsoft.com/office/drawing/2014/main" id="{A3815B6F-6078-44D1-99A9-CB503B565D15}"/>
              </a:ext>
            </a:extLst>
          </p:cNvPr>
          <p:cNvSpPr txBox="1"/>
          <p:nvPr/>
        </p:nvSpPr>
        <p:spPr>
          <a:xfrm>
            <a:off x="789171" y="1444409"/>
            <a:ext cx="4945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19" name="Tabell 2">
            <a:extLst>
              <a:ext uri="{FF2B5EF4-FFF2-40B4-BE49-F238E27FC236}">
                <a16:creationId xmlns:a16="http://schemas.microsoft.com/office/drawing/2014/main" id="{D4F3784B-F265-4814-9D5C-DDA2A35A5CBA}"/>
              </a:ext>
            </a:extLst>
          </p:cNvPr>
          <p:cNvGraphicFramePr>
            <a:graphicFrameLocks noGrp="1"/>
          </p:cNvGraphicFramePr>
          <p:nvPr/>
        </p:nvGraphicFramePr>
        <p:xfrm>
          <a:off x="5953337" y="3635475"/>
          <a:ext cx="5076694" cy="2659140"/>
        </p:xfrm>
        <a:graphic>
          <a:graphicData uri="http://schemas.openxmlformats.org/drawingml/2006/table">
            <a:tbl>
              <a:tblPr firstRow="1" bandRow="1">
                <a:tableStyleId>{5C22544A-7EE6-4342-B048-85BDC9FD1C3A}</a:tableStyleId>
              </a:tblPr>
              <a:tblGrid>
                <a:gridCol w="3544585">
                  <a:extLst>
                    <a:ext uri="{9D8B030D-6E8A-4147-A177-3AD203B41FA5}">
                      <a16:colId xmlns:a16="http://schemas.microsoft.com/office/drawing/2014/main" val="3344499805"/>
                    </a:ext>
                  </a:extLst>
                </a:gridCol>
                <a:gridCol w="1532109">
                  <a:extLst>
                    <a:ext uri="{9D8B030D-6E8A-4147-A177-3AD203B41FA5}">
                      <a16:colId xmlns:a16="http://schemas.microsoft.com/office/drawing/2014/main" val="3491382829"/>
                    </a:ext>
                  </a:extLst>
                </a:gridCol>
              </a:tblGrid>
              <a:tr h="664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b="1">
                          <a:solidFill>
                            <a:schemeClr val="bg1"/>
                          </a:solidFill>
                        </a:rPr>
                        <a:t>TILTAK i prioritert rekkefølgje</a:t>
                      </a:r>
                      <a:endParaRPr lang="nb-NO"/>
                    </a:p>
                  </a:txBody>
                  <a:tcPr/>
                </a:tc>
                <a:tc>
                  <a:txBody>
                    <a:bodyPr/>
                    <a:lstStyle/>
                    <a:p>
                      <a:r>
                        <a:rPr lang="nb-NO"/>
                        <a:t>Ansvar/Frist</a:t>
                      </a:r>
                    </a:p>
                  </a:txBody>
                  <a:tcPr/>
                </a:tc>
                <a:extLst>
                  <a:ext uri="{0D108BD9-81ED-4DB2-BD59-A6C34878D82A}">
                    <a16:rowId xmlns:a16="http://schemas.microsoft.com/office/drawing/2014/main" val="1426421195"/>
                  </a:ext>
                </a:extLst>
              </a:tr>
              <a:tr h="664785">
                <a:tc>
                  <a:txBody>
                    <a:bodyPr/>
                    <a:lstStyle/>
                    <a:p>
                      <a:pPr algn="l"/>
                      <a:r>
                        <a:rPr lang="nn-NO" sz="1400"/>
                        <a:t>1.</a:t>
                      </a:r>
                    </a:p>
                  </a:txBody>
                  <a:tcPr/>
                </a:tc>
                <a:tc>
                  <a:txBody>
                    <a:bodyPr/>
                    <a:lstStyle/>
                    <a:p>
                      <a:endParaRPr lang="nb-NO" sz="1400"/>
                    </a:p>
                  </a:txBody>
                  <a:tcPr/>
                </a:tc>
                <a:extLst>
                  <a:ext uri="{0D108BD9-81ED-4DB2-BD59-A6C34878D82A}">
                    <a16:rowId xmlns:a16="http://schemas.microsoft.com/office/drawing/2014/main" val="3530648401"/>
                  </a:ext>
                </a:extLst>
              </a:tr>
              <a:tr h="664785">
                <a:tc>
                  <a:txBody>
                    <a:bodyPr/>
                    <a:lstStyle/>
                    <a:p>
                      <a:r>
                        <a:rPr lang="nb-NO" sz="1400"/>
                        <a:t>2.</a:t>
                      </a:r>
                    </a:p>
                  </a:txBody>
                  <a:tcPr/>
                </a:tc>
                <a:tc>
                  <a:txBody>
                    <a:bodyPr/>
                    <a:lstStyle/>
                    <a:p>
                      <a:endParaRPr lang="nb-NO" sz="1400"/>
                    </a:p>
                  </a:txBody>
                  <a:tcPr/>
                </a:tc>
                <a:extLst>
                  <a:ext uri="{0D108BD9-81ED-4DB2-BD59-A6C34878D82A}">
                    <a16:rowId xmlns:a16="http://schemas.microsoft.com/office/drawing/2014/main" val="570875296"/>
                  </a:ext>
                </a:extLst>
              </a:tr>
              <a:tr h="664785">
                <a:tc>
                  <a:txBody>
                    <a:bodyPr/>
                    <a:lstStyle/>
                    <a:p>
                      <a:r>
                        <a:rPr lang="nb-NO" sz="1400"/>
                        <a:t>3. </a:t>
                      </a:r>
                    </a:p>
                  </a:txBody>
                  <a:tcPr/>
                </a:tc>
                <a:tc>
                  <a:txBody>
                    <a:bodyPr/>
                    <a:lstStyle/>
                    <a:p>
                      <a:endParaRPr lang="nb-NO" sz="1400"/>
                    </a:p>
                  </a:txBody>
                  <a:tcPr/>
                </a:tc>
                <a:extLst>
                  <a:ext uri="{0D108BD9-81ED-4DB2-BD59-A6C34878D82A}">
                    <a16:rowId xmlns:a16="http://schemas.microsoft.com/office/drawing/2014/main" val="3071285196"/>
                  </a:ext>
                </a:extLst>
              </a:tr>
            </a:tbl>
          </a:graphicData>
        </a:graphic>
      </p:graphicFrame>
      <p:sp>
        <p:nvSpPr>
          <p:cNvPr id="12" name="Tittel 2">
            <a:extLst>
              <a:ext uri="{FF2B5EF4-FFF2-40B4-BE49-F238E27FC236}">
                <a16:creationId xmlns:a16="http://schemas.microsoft.com/office/drawing/2014/main" id="{03D71C14-5868-4813-B5B4-43F9D6E74FF9}"/>
              </a:ext>
            </a:extLst>
          </p:cNvPr>
          <p:cNvSpPr>
            <a:spLocks noGrp="1"/>
          </p:cNvSpPr>
          <p:nvPr>
            <p:ph type="title"/>
          </p:nvPr>
        </p:nvSpPr>
        <p:spPr>
          <a:xfrm>
            <a:off x="787179" y="248126"/>
            <a:ext cx="11184486" cy="618202"/>
          </a:xfrm>
        </p:spPr>
        <p:txBody>
          <a:bodyPr/>
          <a:lstStyle/>
          <a:p>
            <a:r>
              <a:rPr lang="nb-NO" sz="2800"/>
              <a:t>A3 – forsterka: &lt;</a:t>
            </a:r>
            <a:r>
              <a:rPr lang="nb-NO" sz="2800" err="1"/>
              <a:t>Namn</a:t>
            </a:r>
            <a:r>
              <a:rPr lang="nb-NO" sz="2800"/>
              <a:t> på faktor&gt;</a:t>
            </a:r>
            <a:endParaRPr lang="nn-NO" sz="2800"/>
          </a:p>
        </p:txBody>
      </p:sp>
      <p:sp>
        <p:nvSpPr>
          <p:cNvPr id="3" name="TekstSylinder 2">
            <a:extLst>
              <a:ext uri="{FF2B5EF4-FFF2-40B4-BE49-F238E27FC236}">
                <a16:creationId xmlns:a16="http://schemas.microsoft.com/office/drawing/2014/main" id="{D628E504-5CE7-431D-B05B-34B7B7D2A748}"/>
              </a:ext>
            </a:extLst>
          </p:cNvPr>
          <p:cNvSpPr txBox="1"/>
          <p:nvPr/>
        </p:nvSpPr>
        <p:spPr>
          <a:xfrm>
            <a:off x="8834563" y="1810280"/>
            <a:ext cx="15212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srgbClr val="000000"/>
                </a:solidFill>
                <a:effectLst/>
                <a:uLnTx/>
                <a:uFillTx/>
                <a:latin typeface="Arial" panose="020B0604020202020204"/>
                <a:ea typeface="+mn-ea"/>
                <a:cs typeface="+mn-cs"/>
              </a:rPr>
              <a:t>&lt; Like bra eller høgare ved neste måling</a:t>
            </a:r>
          </a:p>
        </p:txBody>
      </p:sp>
      <p:sp>
        <p:nvSpPr>
          <p:cNvPr id="13" name="TekstSylinder 12">
            <a:extLst>
              <a:ext uri="{FF2B5EF4-FFF2-40B4-BE49-F238E27FC236}">
                <a16:creationId xmlns:a16="http://schemas.microsoft.com/office/drawing/2014/main" id="{33796BC3-EAB0-4707-AA49-45FB372D20C1}"/>
              </a:ext>
            </a:extLst>
          </p:cNvPr>
          <p:cNvSpPr txBox="1"/>
          <p:nvPr/>
        </p:nvSpPr>
        <p:spPr>
          <a:xfrm>
            <a:off x="2596821" y="1800042"/>
            <a:ext cx="152123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srgbClr val="000000"/>
                </a:solidFill>
                <a:effectLst/>
                <a:uLnTx/>
                <a:uFillTx/>
                <a:latin typeface="Arial" panose="020B0604020202020204"/>
                <a:ea typeface="+mn-ea"/>
                <a:cs typeface="+mn-cs"/>
              </a:rPr>
              <a:t>Faktoren me har vald og skår for denne</a:t>
            </a:r>
          </a:p>
        </p:txBody>
      </p:sp>
      <p:sp>
        <p:nvSpPr>
          <p:cNvPr id="16" name="TekstSylinder 15">
            <a:extLst>
              <a:ext uri="{FF2B5EF4-FFF2-40B4-BE49-F238E27FC236}">
                <a16:creationId xmlns:a16="http://schemas.microsoft.com/office/drawing/2014/main" id="{786B97F4-1C98-457B-B92F-4E2033C0AF4D}"/>
              </a:ext>
            </a:extLst>
          </p:cNvPr>
          <p:cNvSpPr txBox="1"/>
          <p:nvPr/>
        </p:nvSpPr>
        <p:spPr>
          <a:xfrm>
            <a:off x="7078605" y="1798569"/>
            <a:ext cx="152123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srgbClr val="000000"/>
                </a:solidFill>
                <a:effectLst/>
                <a:uLnTx/>
                <a:uFillTx/>
                <a:latin typeface="Arial" panose="020B0604020202020204"/>
                <a:ea typeface="+mn-ea"/>
                <a:cs typeface="+mn-cs"/>
              </a:rPr>
              <a:t>Faktoren me har vald og skår for denne</a:t>
            </a:r>
          </a:p>
        </p:txBody>
      </p:sp>
    </p:spTree>
    <p:extLst>
      <p:ext uri="{BB962C8B-B14F-4D97-AF65-F5344CB8AC3E}">
        <p14:creationId xmlns:p14="http://schemas.microsoft.com/office/powerpoint/2010/main" val="422797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5A31453-4C35-4227-A379-BCE9223A6297}"/>
              </a:ext>
            </a:extLst>
          </p:cNvPr>
          <p:cNvSpPr/>
          <p:nvPr/>
        </p:nvSpPr>
        <p:spPr>
          <a:xfrm>
            <a:off x="302150" y="326003"/>
            <a:ext cx="1105231" cy="580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C48C27C3-F4EC-47CE-97CE-CC0EEC59CD41}"/>
              </a:ext>
            </a:extLst>
          </p:cNvPr>
          <p:cNvSpPr/>
          <p:nvPr/>
        </p:nvSpPr>
        <p:spPr>
          <a:xfrm>
            <a:off x="803079" y="943393"/>
            <a:ext cx="10249231" cy="535122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Rett line 6">
            <a:extLst>
              <a:ext uri="{FF2B5EF4-FFF2-40B4-BE49-F238E27FC236}">
                <a16:creationId xmlns:a16="http://schemas.microsoft.com/office/drawing/2014/main" id="{BA77C4FE-A096-45B7-9972-C11ED2BF51A8}"/>
              </a:ext>
            </a:extLst>
          </p:cNvPr>
          <p:cNvCxnSpPr>
            <a:cxnSpLocks/>
            <a:stCxn id="5" idx="0"/>
            <a:endCxn id="5" idx="2"/>
          </p:cNvCxnSpPr>
          <p:nvPr/>
        </p:nvCxnSpPr>
        <p:spPr>
          <a:xfrm>
            <a:off x="5927695" y="943393"/>
            <a:ext cx="0" cy="53512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Rett line 8">
            <a:extLst>
              <a:ext uri="{FF2B5EF4-FFF2-40B4-BE49-F238E27FC236}">
                <a16:creationId xmlns:a16="http://schemas.microsoft.com/office/drawing/2014/main" id="{B9A7CB3D-6150-4713-949A-33977AB79B04}"/>
              </a:ext>
            </a:extLst>
          </p:cNvPr>
          <p:cNvCxnSpPr>
            <a:cxnSpLocks/>
            <a:stCxn id="5" idx="1"/>
            <a:endCxn id="5" idx="3"/>
          </p:cNvCxnSpPr>
          <p:nvPr/>
        </p:nvCxnSpPr>
        <p:spPr>
          <a:xfrm>
            <a:off x="803079" y="3619007"/>
            <a:ext cx="102492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6CF7AA40-F510-4D27-A408-CE7623E4F583}"/>
              </a:ext>
            </a:extLst>
          </p:cNvPr>
          <p:cNvSpPr txBox="1"/>
          <p:nvPr/>
        </p:nvSpPr>
        <p:spPr>
          <a:xfrm>
            <a:off x="787179" y="1097280"/>
            <a:ext cx="5140516"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a:ln>
                  <a:noFill/>
                </a:ln>
                <a:solidFill>
                  <a:srgbClr val="48B3AB"/>
                </a:solidFill>
                <a:effectLst/>
                <a:uLnTx/>
                <a:uFillTx/>
                <a:latin typeface="Arial" panose="020B0604020202020204"/>
                <a:ea typeface="+mn-ea"/>
                <a:cs typeface="+mn-cs"/>
              </a:rPr>
              <a:t>NOSITUASJON</a:t>
            </a:r>
            <a:endParaRPr kumimoji="0" lang="nb-NO" sz="1800" b="0" i="0" u="none" strike="noStrike" kern="1200" cap="none" spc="0" normalizeH="0" baseline="0" noProof="0">
              <a:ln>
                <a:noFill/>
              </a:ln>
              <a:solidFill>
                <a:srgbClr val="48B3A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800" b="1" i="0" u="none" strike="noStrike" kern="1200" cap="none" spc="0" normalizeH="0" baseline="0" noProof="0">
              <a:ln>
                <a:noFill/>
              </a:ln>
              <a:solidFill>
                <a:srgbClr val="48B3AB"/>
              </a:solidFill>
              <a:effectLst/>
              <a:uLnTx/>
              <a:uFillTx/>
              <a:latin typeface="Arial" panose="020B0604020202020204"/>
              <a:ea typeface="+mn-ea"/>
              <a:cs typeface="+mn-cs"/>
            </a:endParaRPr>
          </a:p>
        </p:txBody>
      </p:sp>
      <p:sp>
        <p:nvSpPr>
          <p:cNvPr id="14" name="TekstSylinder 13">
            <a:extLst>
              <a:ext uri="{FF2B5EF4-FFF2-40B4-BE49-F238E27FC236}">
                <a16:creationId xmlns:a16="http://schemas.microsoft.com/office/drawing/2014/main" id="{F7E15A2A-5421-4114-877E-E7D7D49335A9}"/>
              </a:ext>
            </a:extLst>
          </p:cNvPr>
          <p:cNvSpPr txBox="1"/>
          <p:nvPr/>
        </p:nvSpPr>
        <p:spPr>
          <a:xfrm>
            <a:off x="5911795" y="1124244"/>
            <a:ext cx="51246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a:ln>
                  <a:noFill/>
                </a:ln>
                <a:solidFill>
                  <a:srgbClr val="48B3AB"/>
                </a:solidFill>
                <a:effectLst/>
                <a:uLnTx/>
                <a:uFillTx/>
                <a:latin typeface="Arial" panose="020B0604020202020204"/>
                <a:ea typeface="+mn-ea"/>
                <a:cs typeface="+mn-cs"/>
              </a:rPr>
              <a:t>YNSKA SITUASJON</a:t>
            </a:r>
          </a:p>
        </p:txBody>
      </p:sp>
      <p:sp>
        <p:nvSpPr>
          <p:cNvPr id="15" name="TekstSylinder 14">
            <a:extLst>
              <a:ext uri="{FF2B5EF4-FFF2-40B4-BE49-F238E27FC236}">
                <a16:creationId xmlns:a16="http://schemas.microsoft.com/office/drawing/2014/main" id="{881CF90D-C9FA-4312-80A4-D98B1B7C2275}"/>
              </a:ext>
            </a:extLst>
          </p:cNvPr>
          <p:cNvSpPr txBox="1"/>
          <p:nvPr/>
        </p:nvSpPr>
        <p:spPr>
          <a:xfrm>
            <a:off x="771273" y="3772895"/>
            <a:ext cx="32214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1" i="0" u="none" strike="noStrike" kern="1200" cap="none" spc="0" normalizeH="0" baseline="0" noProof="0">
                <a:ln>
                  <a:noFill/>
                </a:ln>
                <a:solidFill>
                  <a:srgbClr val="48B3AB"/>
                </a:solidFill>
                <a:effectLst/>
                <a:uLnTx/>
                <a:uFillTx/>
                <a:latin typeface="Arial" panose="020B0604020202020204"/>
                <a:ea typeface="+mn-ea"/>
                <a:cs typeface="+mn-cs"/>
              </a:rPr>
              <a:t>ÅRSAKER </a:t>
            </a:r>
            <a:r>
              <a:rPr kumimoji="0" lang="nn-NO" sz="1800" b="0" i="0" u="none" strike="noStrike" kern="1200" cap="none" spc="0" normalizeH="0" baseline="0" noProof="0">
                <a:ln>
                  <a:noFill/>
                </a:ln>
                <a:solidFill>
                  <a:srgbClr val="48B3AB"/>
                </a:solidFill>
                <a:effectLst/>
                <a:uLnTx/>
                <a:uFillTx/>
                <a:latin typeface="Arial" panose="020B0604020202020204"/>
                <a:ea typeface="+mn-ea"/>
                <a:cs typeface="+mn-cs"/>
              </a:rPr>
              <a:t>– 5xKvifor?</a:t>
            </a:r>
          </a:p>
        </p:txBody>
      </p:sp>
      <p:sp>
        <p:nvSpPr>
          <p:cNvPr id="44" name="TekstSylinder 43">
            <a:extLst>
              <a:ext uri="{FF2B5EF4-FFF2-40B4-BE49-F238E27FC236}">
                <a16:creationId xmlns:a16="http://schemas.microsoft.com/office/drawing/2014/main" id="{A3815B6F-6078-44D1-99A9-CB503B565D15}"/>
              </a:ext>
            </a:extLst>
          </p:cNvPr>
          <p:cNvSpPr txBox="1"/>
          <p:nvPr/>
        </p:nvSpPr>
        <p:spPr>
          <a:xfrm>
            <a:off x="789171" y="1444409"/>
            <a:ext cx="49457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19" name="Tabell 2">
            <a:extLst>
              <a:ext uri="{FF2B5EF4-FFF2-40B4-BE49-F238E27FC236}">
                <a16:creationId xmlns:a16="http://schemas.microsoft.com/office/drawing/2014/main" id="{D4F3784B-F265-4814-9D5C-DDA2A35A5CBA}"/>
              </a:ext>
            </a:extLst>
          </p:cNvPr>
          <p:cNvGraphicFramePr>
            <a:graphicFrameLocks noGrp="1"/>
          </p:cNvGraphicFramePr>
          <p:nvPr/>
        </p:nvGraphicFramePr>
        <p:xfrm>
          <a:off x="5953337" y="3635475"/>
          <a:ext cx="5076694" cy="2659140"/>
        </p:xfrm>
        <a:graphic>
          <a:graphicData uri="http://schemas.openxmlformats.org/drawingml/2006/table">
            <a:tbl>
              <a:tblPr firstRow="1" bandRow="1">
                <a:tableStyleId>{5C22544A-7EE6-4342-B048-85BDC9FD1C3A}</a:tableStyleId>
              </a:tblPr>
              <a:tblGrid>
                <a:gridCol w="3544585">
                  <a:extLst>
                    <a:ext uri="{9D8B030D-6E8A-4147-A177-3AD203B41FA5}">
                      <a16:colId xmlns:a16="http://schemas.microsoft.com/office/drawing/2014/main" val="3344499805"/>
                    </a:ext>
                  </a:extLst>
                </a:gridCol>
                <a:gridCol w="1532109">
                  <a:extLst>
                    <a:ext uri="{9D8B030D-6E8A-4147-A177-3AD203B41FA5}">
                      <a16:colId xmlns:a16="http://schemas.microsoft.com/office/drawing/2014/main" val="3491382829"/>
                    </a:ext>
                  </a:extLst>
                </a:gridCol>
              </a:tblGrid>
              <a:tr h="664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b="1">
                          <a:solidFill>
                            <a:schemeClr val="bg1"/>
                          </a:solidFill>
                        </a:rPr>
                        <a:t>TILTAK i prioritert rekkefølgje</a:t>
                      </a:r>
                      <a:endParaRPr lang="nb-NO"/>
                    </a:p>
                  </a:txBody>
                  <a:tcPr/>
                </a:tc>
                <a:tc>
                  <a:txBody>
                    <a:bodyPr/>
                    <a:lstStyle/>
                    <a:p>
                      <a:r>
                        <a:rPr lang="nb-NO"/>
                        <a:t>Ansvar/Frist</a:t>
                      </a:r>
                    </a:p>
                  </a:txBody>
                  <a:tcPr/>
                </a:tc>
                <a:extLst>
                  <a:ext uri="{0D108BD9-81ED-4DB2-BD59-A6C34878D82A}">
                    <a16:rowId xmlns:a16="http://schemas.microsoft.com/office/drawing/2014/main" val="1426421195"/>
                  </a:ext>
                </a:extLst>
              </a:tr>
              <a:tr h="664785">
                <a:tc>
                  <a:txBody>
                    <a:bodyPr/>
                    <a:lstStyle/>
                    <a:p>
                      <a:pPr algn="l"/>
                      <a:r>
                        <a:rPr lang="nn-NO" sz="1400"/>
                        <a:t>1.</a:t>
                      </a:r>
                    </a:p>
                  </a:txBody>
                  <a:tcPr/>
                </a:tc>
                <a:tc>
                  <a:txBody>
                    <a:bodyPr/>
                    <a:lstStyle/>
                    <a:p>
                      <a:endParaRPr lang="nb-NO" sz="1400"/>
                    </a:p>
                  </a:txBody>
                  <a:tcPr/>
                </a:tc>
                <a:extLst>
                  <a:ext uri="{0D108BD9-81ED-4DB2-BD59-A6C34878D82A}">
                    <a16:rowId xmlns:a16="http://schemas.microsoft.com/office/drawing/2014/main" val="3530648401"/>
                  </a:ext>
                </a:extLst>
              </a:tr>
              <a:tr h="664785">
                <a:tc>
                  <a:txBody>
                    <a:bodyPr/>
                    <a:lstStyle/>
                    <a:p>
                      <a:r>
                        <a:rPr lang="nb-NO" sz="1400"/>
                        <a:t>2.</a:t>
                      </a:r>
                    </a:p>
                  </a:txBody>
                  <a:tcPr/>
                </a:tc>
                <a:tc>
                  <a:txBody>
                    <a:bodyPr/>
                    <a:lstStyle/>
                    <a:p>
                      <a:endParaRPr lang="nb-NO" sz="1400"/>
                    </a:p>
                  </a:txBody>
                  <a:tcPr/>
                </a:tc>
                <a:extLst>
                  <a:ext uri="{0D108BD9-81ED-4DB2-BD59-A6C34878D82A}">
                    <a16:rowId xmlns:a16="http://schemas.microsoft.com/office/drawing/2014/main" val="570875296"/>
                  </a:ext>
                </a:extLst>
              </a:tr>
              <a:tr h="664785">
                <a:tc>
                  <a:txBody>
                    <a:bodyPr/>
                    <a:lstStyle/>
                    <a:p>
                      <a:r>
                        <a:rPr lang="nb-NO" sz="1400"/>
                        <a:t>3. </a:t>
                      </a:r>
                    </a:p>
                  </a:txBody>
                  <a:tcPr/>
                </a:tc>
                <a:tc>
                  <a:txBody>
                    <a:bodyPr/>
                    <a:lstStyle/>
                    <a:p>
                      <a:endParaRPr lang="nb-NO" sz="1400"/>
                    </a:p>
                  </a:txBody>
                  <a:tcPr/>
                </a:tc>
                <a:extLst>
                  <a:ext uri="{0D108BD9-81ED-4DB2-BD59-A6C34878D82A}">
                    <a16:rowId xmlns:a16="http://schemas.microsoft.com/office/drawing/2014/main" val="3071285196"/>
                  </a:ext>
                </a:extLst>
              </a:tr>
            </a:tbl>
          </a:graphicData>
        </a:graphic>
      </p:graphicFrame>
      <p:sp>
        <p:nvSpPr>
          <p:cNvPr id="12" name="Tittel 2">
            <a:extLst>
              <a:ext uri="{FF2B5EF4-FFF2-40B4-BE49-F238E27FC236}">
                <a16:creationId xmlns:a16="http://schemas.microsoft.com/office/drawing/2014/main" id="{03D71C14-5868-4813-B5B4-43F9D6E74FF9}"/>
              </a:ext>
            </a:extLst>
          </p:cNvPr>
          <p:cNvSpPr>
            <a:spLocks noGrp="1"/>
          </p:cNvSpPr>
          <p:nvPr>
            <p:ph type="title"/>
          </p:nvPr>
        </p:nvSpPr>
        <p:spPr>
          <a:xfrm>
            <a:off x="787179" y="248126"/>
            <a:ext cx="11184486" cy="618202"/>
          </a:xfrm>
        </p:spPr>
        <p:txBody>
          <a:bodyPr/>
          <a:lstStyle/>
          <a:p>
            <a:r>
              <a:rPr lang="nb-NO" sz="2800"/>
              <a:t>A3 – </a:t>
            </a:r>
            <a:r>
              <a:rPr lang="nb-NO" sz="2800" err="1"/>
              <a:t>forbetra</a:t>
            </a:r>
            <a:r>
              <a:rPr lang="nb-NO" sz="2800"/>
              <a:t>: &lt;</a:t>
            </a:r>
            <a:r>
              <a:rPr lang="nb-NO" sz="2800" err="1"/>
              <a:t>Namn</a:t>
            </a:r>
            <a:r>
              <a:rPr lang="nb-NO" sz="2800"/>
              <a:t> på faktor&gt;</a:t>
            </a:r>
            <a:endParaRPr lang="nn-NO" sz="2800"/>
          </a:p>
        </p:txBody>
      </p:sp>
      <p:sp>
        <p:nvSpPr>
          <p:cNvPr id="3" name="TekstSylinder 2">
            <a:extLst>
              <a:ext uri="{FF2B5EF4-FFF2-40B4-BE49-F238E27FC236}">
                <a16:creationId xmlns:a16="http://schemas.microsoft.com/office/drawing/2014/main" id="{D628E504-5CE7-431D-B05B-34B7B7D2A748}"/>
              </a:ext>
            </a:extLst>
          </p:cNvPr>
          <p:cNvSpPr txBox="1"/>
          <p:nvPr/>
        </p:nvSpPr>
        <p:spPr>
          <a:xfrm>
            <a:off x="8586631" y="2034978"/>
            <a:ext cx="20170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srgbClr val="000000"/>
                </a:solidFill>
                <a:effectLst/>
                <a:uLnTx/>
                <a:uFillTx/>
                <a:latin typeface="Arial" panose="020B0604020202020204"/>
                <a:ea typeface="+mn-ea"/>
                <a:cs typeface="+mn-cs"/>
              </a:rPr>
              <a:t>&lt; Høgare ved neste måling</a:t>
            </a:r>
          </a:p>
        </p:txBody>
      </p:sp>
      <p:sp>
        <p:nvSpPr>
          <p:cNvPr id="13" name="TekstSylinder 12">
            <a:extLst>
              <a:ext uri="{FF2B5EF4-FFF2-40B4-BE49-F238E27FC236}">
                <a16:creationId xmlns:a16="http://schemas.microsoft.com/office/drawing/2014/main" id="{806B8D33-4E22-4E41-BE93-748283E4F82D}"/>
              </a:ext>
            </a:extLst>
          </p:cNvPr>
          <p:cNvSpPr txBox="1"/>
          <p:nvPr/>
        </p:nvSpPr>
        <p:spPr>
          <a:xfrm>
            <a:off x="2596821" y="1800042"/>
            <a:ext cx="152123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srgbClr val="000000"/>
                </a:solidFill>
                <a:effectLst/>
                <a:uLnTx/>
                <a:uFillTx/>
                <a:latin typeface="Arial" panose="020B0604020202020204"/>
                <a:ea typeface="+mn-ea"/>
                <a:cs typeface="+mn-cs"/>
              </a:rPr>
              <a:t>Faktoren me har vald og skår for denne</a:t>
            </a:r>
          </a:p>
        </p:txBody>
      </p:sp>
      <p:sp>
        <p:nvSpPr>
          <p:cNvPr id="16" name="TekstSylinder 15">
            <a:extLst>
              <a:ext uri="{FF2B5EF4-FFF2-40B4-BE49-F238E27FC236}">
                <a16:creationId xmlns:a16="http://schemas.microsoft.com/office/drawing/2014/main" id="{04A33979-C2AF-480B-A983-7CE7B6AAC058}"/>
              </a:ext>
            </a:extLst>
          </p:cNvPr>
          <p:cNvSpPr txBox="1"/>
          <p:nvPr/>
        </p:nvSpPr>
        <p:spPr>
          <a:xfrm>
            <a:off x="6783904" y="1743611"/>
            <a:ext cx="152123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srgbClr val="000000"/>
                </a:solidFill>
                <a:effectLst/>
                <a:uLnTx/>
                <a:uFillTx/>
                <a:latin typeface="Arial" panose="020B0604020202020204"/>
                <a:ea typeface="+mn-ea"/>
                <a:cs typeface="+mn-cs"/>
              </a:rPr>
              <a:t>Faktoren me har vald og skår for denne</a:t>
            </a:r>
          </a:p>
        </p:txBody>
      </p:sp>
    </p:spTree>
    <p:extLst>
      <p:ext uri="{BB962C8B-B14F-4D97-AF65-F5344CB8AC3E}">
        <p14:creationId xmlns:p14="http://schemas.microsoft.com/office/powerpoint/2010/main" val="377379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DCE78AC-57AC-4DA8-ABBD-BED0CD1BCE3C}"/>
              </a:ext>
            </a:extLst>
          </p:cNvPr>
          <p:cNvSpPr>
            <a:spLocks noGrp="1"/>
          </p:cNvSpPr>
          <p:nvPr>
            <p:ph type="title"/>
          </p:nvPr>
        </p:nvSpPr>
        <p:spPr>
          <a:xfrm>
            <a:off x="500391" y="-211541"/>
            <a:ext cx="11191216" cy="1442456"/>
          </a:xfrm>
        </p:spPr>
        <p:txBody>
          <a:bodyPr/>
          <a:lstStyle/>
          <a:p>
            <a:pPr algn="ctr"/>
            <a:br>
              <a:rPr lang="nn-NO" dirty="0"/>
            </a:br>
            <a:br>
              <a:rPr lang="nn-NO" dirty="0"/>
            </a:br>
            <a:r>
              <a:rPr lang="nn-NO" dirty="0"/>
              <a:t>Oppsummering del 2</a:t>
            </a:r>
            <a:br>
              <a:rPr lang="nn-NO" dirty="0"/>
            </a:br>
            <a:r>
              <a:rPr lang="nn-NO" sz="2400" dirty="0"/>
              <a:t>TILTAKSPLAN FOR &lt;Avdeling&gt;</a:t>
            </a:r>
            <a:endParaRPr lang="nb-NO" sz="2400" dirty="0"/>
          </a:p>
        </p:txBody>
      </p:sp>
      <p:graphicFrame>
        <p:nvGraphicFramePr>
          <p:cNvPr id="2" name="Tabell 4">
            <a:extLst>
              <a:ext uri="{FF2B5EF4-FFF2-40B4-BE49-F238E27FC236}">
                <a16:creationId xmlns:a16="http://schemas.microsoft.com/office/drawing/2014/main" id="{2573EDA4-BB54-431F-B2A1-613B895B3336}"/>
              </a:ext>
            </a:extLst>
          </p:cNvPr>
          <p:cNvGraphicFramePr>
            <a:graphicFrameLocks noGrp="1"/>
          </p:cNvGraphicFramePr>
          <p:nvPr>
            <p:extLst>
              <p:ext uri="{D42A27DB-BD31-4B8C-83A1-F6EECF244321}">
                <p14:modId xmlns:p14="http://schemas.microsoft.com/office/powerpoint/2010/main" val="644601660"/>
              </p:ext>
            </p:extLst>
          </p:nvPr>
        </p:nvGraphicFramePr>
        <p:xfrm>
          <a:off x="922419" y="1387300"/>
          <a:ext cx="10347159" cy="4519865"/>
        </p:xfrm>
        <a:graphic>
          <a:graphicData uri="http://schemas.openxmlformats.org/drawingml/2006/table">
            <a:tbl>
              <a:tblPr firstRow="1" bandRow="1">
                <a:tableStyleId>{5C22544A-7EE6-4342-B048-85BDC9FD1C3A}</a:tableStyleId>
              </a:tblPr>
              <a:tblGrid>
                <a:gridCol w="6768727">
                  <a:extLst>
                    <a:ext uri="{9D8B030D-6E8A-4147-A177-3AD203B41FA5}">
                      <a16:colId xmlns:a16="http://schemas.microsoft.com/office/drawing/2014/main" val="1424124980"/>
                    </a:ext>
                  </a:extLst>
                </a:gridCol>
                <a:gridCol w="1837902">
                  <a:extLst>
                    <a:ext uri="{9D8B030D-6E8A-4147-A177-3AD203B41FA5}">
                      <a16:colId xmlns:a16="http://schemas.microsoft.com/office/drawing/2014/main" val="2582410105"/>
                    </a:ext>
                  </a:extLst>
                </a:gridCol>
                <a:gridCol w="1740530">
                  <a:extLst>
                    <a:ext uri="{9D8B030D-6E8A-4147-A177-3AD203B41FA5}">
                      <a16:colId xmlns:a16="http://schemas.microsoft.com/office/drawing/2014/main" val="3544104620"/>
                    </a:ext>
                  </a:extLst>
                </a:gridCol>
              </a:tblGrid>
              <a:tr h="645695">
                <a:tc>
                  <a:txBody>
                    <a:bodyPr/>
                    <a:lstStyle/>
                    <a:p>
                      <a:r>
                        <a:rPr lang="nb-NO"/>
                        <a:t>Tiltak</a:t>
                      </a:r>
                    </a:p>
                  </a:txBody>
                  <a:tcPr/>
                </a:tc>
                <a:tc>
                  <a:txBody>
                    <a:bodyPr/>
                    <a:lstStyle/>
                    <a:p>
                      <a:r>
                        <a:rPr lang="nb-NO"/>
                        <a:t>Ansvar</a:t>
                      </a:r>
                    </a:p>
                  </a:txBody>
                  <a:tcPr/>
                </a:tc>
                <a:tc>
                  <a:txBody>
                    <a:bodyPr/>
                    <a:lstStyle/>
                    <a:p>
                      <a:r>
                        <a:rPr lang="nb-NO"/>
                        <a:t>Frist</a:t>
                      </a:r>
                    </a:p>
                  </a:txBody>
                  <a:tcPr/>
                </a:tc>
                <a:extLst>
                  <a:ext uri="{0D108BD9-81ED-4DB2-BD59-A6C34878D82A}">
                    <a16:rowId xmlns:a16="http://schemas.microsoft.com/office/drawing/2014/main" val="2951540568"/>
                  </a:ext>
                </a:extLst>
              </a:tr>
              <a:tr h="645695">
                <a:tc>
                  <a:txBody>
                    <a:bodyPr/>
                    <a:lstStyle/>
                    <a:p>
                      <a:r>
                        <a:rPr lang="nb-NO">
                          <a:solidFill>
                            <a:srgbClr val="FF0000"/>
                          </a:solidFill>
                        </a:rPr>
                        <a:t>1.Eks. Me skal </a:t>
                      </a:r>
                      <a:r>
                        <a:rPr lang="nb-NO" err="1">
                          <a:solidFill>
                            <a:srgbClr val="FF0000"/>
                          </a:solidFill>
                        </a:rPr>
                        <a:t>etablera</a:t>
                      </a:r>
                      <a:r>
                        <a:rPr lang="nb-NO">
                          <a:solidFill>
                            <a:srgbClr val="FF0000"/>
                          </a:solidFill>
                        </a:rPr>
                        <a:t> retningslinjer for møta våre</a:t>
                      </a:r>
                    </a:p>
                  </a:txBody>
                  <a:tcPr/>
                </a:tc>
                <a:tc>
                  <a:txBody>
                    <a:bodyPr/>
                    <a:lstStyle/>
                    <a:p>
                      <a:r>
                        <a:rPr lang="nb-NO">
                          <a:solidFill>
                            <a:srgbClr val="FF0000"/>
                          </a:solidFill>
                        </a:rPr>
                        <a:t>Eirik</a:t>
                      </a:r>
                    </a:p>
                  </a:txBody>
                  <a:tcPr/>
                </a:tc>
                <a:tc>
                  <a:txBody>
                    <a:bodyPr/>
                    <a:lstStyle/>
                    <a:p>
                      <a:r>
                        <a:rPr lang="nb-NO">
                          <a:solidFill>
                            <a:srgbClr val="FF0000"/>
                          </a:solidFill>
                        </a:rPr>
                        <a:t>1.mai 2021</a:t>
                      </a:r>
                    </a:p>
                  </a:txBody>
                  <a:tcPr/>
                </a:tc>
                <a:extLst>
                  <a:ext uri="{0D108BD9-81ED-4DB2-BD59-A6C34878D82A}">
                    <a16:rowId xmlns:a16="http://schemas.microsoft.com/office/drawing/2014/main" val="4195961202"/>
                  </a:ext>
                </a:extLst>
              </a:tr>
              <a:tr h="645695">
                <a:tc>
                  <a:txBody>
                    <a:bodyPr/>
                    <a:lstStyle/>
                    <a:p>
                      <a:r>
                        <a:rPr lang="nb-NO"/>
                        <a:t>2.</a:t>
                      </a:r>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3878848776"/>
                  </a:ext>
                </a:extLst>
              </a:tr>
              <a:tr h="645695">
                <a:tc>
                  <a:txBody>
                    <a:bodyPr/>
                    <a:lstStyle/>
                    <a:p>
                      <a:r>
                        <a:rPr lang="nb-NO"/>
                        <a:t>3.</a:t>
                      </a:r>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3116232182"/>
                  </a:ext>
                </a:extLst>
              </a:tr>
              <a:tr h="645695">
                <a:tc>
                  <a:txBody>
                    <a:bodyPr/>
                    <a:lstStyle/>
                    <a:p>
                      <a:r>
                        <a:rPr lang="nb-NO"/>
                        <a:t>4.</a:t>
                      </a:r>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306011330"/>
                  </a:ext>
                </a:extLst>
              </a:tr>
              <a:tr h="645695">
                <a:tc>
                  <a:txBody>
                    <a:bodyPr/>
                    <a:lstStyle/>
                    <a:p>
                      <a:r>
                        <a:rPr lang="nb-NO"/>
                        <a:t>5.</a:t>
                      </a:r>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3755594777"/>
                  </a:ext>
                </a:extLst>
              </a:tr>
              <a:tr h="645695">
                <a:tc>
                  <a:txBody>
                    <a:bodyPr/>
                    <a:lstStyle/>
                    <a:p>
                      <a:r>
                        <a:rPr lang="nb-NO"/>
                        <a:t>6. </a:t>
                      </a:r>
                    </a:p>
                  </a:txBody>
                  <a:tcPr/>
                </a:tc>
                <a:tc>
                  <a:txBody>
                    <a:bodyPr/>
                    <a:lstStyle/>
                    <a:p>
                      <a:endParaRPr lang="nb-NO"/>
                    </a:p>
                  </a:txBody>
                  <a:tcPr/>
                </a:tc>
                <a:tc>
                  <a:txBody>
                    <a:bodyPr/>
                    <a:lstStyle/>
                    <a:p>
                      <a:endParaRPr lang="nb-NO"/>
                    </a:p>
                  </a:txBody>
                  <a:tcPr/>
                </a:tc>
                <a:extLst>
                  <a:ext uri="{0D108BD9-81ED-4DB2-BD59-A6C34878D82A}">
                    <a16:rowId xmlns:a16="http://schemas.microsoft.com/office/drawing/2014/main" val="2931277687"/>
                  </a:ext>
                </a:extLst>
              </a:tr>
            </a:tbl>
          </a:graphicData>
        </a:graphic>
      </p:graphicFrame>
      <p:sp>
        <p:nvSpPr>
          <p:cNvPr id="5" name="TekstSylinder 4">
            <a:extLst>
              <a:ext uri="{FF2B5EF4-FFF2-40B4-BE49-F238E27FC236}">
                <a16:creationId xmlns:a16="http://schemas.microsoft.com/office/drawing/2014/main" id="{E84AA427-D5DD-4780-B074-1B7FEA0994F2}"/>
              </a:ext>
            </a:extLst>
          </p:cNvPr>
          <p:cNvSpPr txBox="1"/>
          <p:nvPr/>
        </p:nvSpPr>
        <p:spPr>
          <a:xfrm>
            <a:off x="537121" y="2044525"/>
            <a:ext cx="385298" cy="1898825"/>
          </a:xfrm>
          <a:prstGeom prst="rect">
            <a:avLst/>
          </a:prstGeom>
          <a:noFill/>
          <a:ln>
            <a:solidFill>
              <a:schemeClr val="tx1"/>
            </a:solidFill>
          </a:ln>
        </p:spPr>
        <p:txBody>
          <a:bodyPr vert="wordA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Faktor 1</a:t>
            </a:r>
          </a:p>
        </p:txBody>
      </p:sp>
      <p:sp>
        <p:nvSpPr>
          <p:cNvPr id="6" name="TekstSylinder 5">
            <a:extLst>
              <a:ext uri="{FF2B5EF4-FFF2-40B4-BE49-F238E27FC236}">
                <a16:creationId xmlns:a16="http://schemas.microsoft.com/office/drawing/2014/main" id="{D665DF40-F3AF-422D-9803-1181E1912CA2}"/>
              </a:ext>
            </a:extLst>
          </p:cNvPr>
          <p:cNvSpPr txBox="1"/>
          <p:nvPr/>
        </p:nvSpPr>
        <p:spPr>
          <a:xfrm>
            <a:off x="537121" y="3991282"/>
            <a:ext cx="385298" cy="1915883"/>
          </a:xfrm>
          <a:prstGeom prst="rect">
            <a:avLst/>
          </a:prstGeom>
          <a:noFill/>
          <a:ln>
            <a:solidFill>
              <a:schemeClr val="tx1"/>
            </a:solidFill>
          </a:ln>
        </p:spPr>
        <p:txBody>
          <a:bodyPr vert="wordA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Arial" panose="020B0604020202020204"/>
                <a:ea typeface="+mn-ea"/>
                <a:cs typeface="+mn-cs"/>
              </a:rPr>
              <a:t>Faktor 2</a:t>
            </a:r>
          </a:p>
        </p:txBody>
      </p:sp>
    </p:spTree>
    <p:extLst>
      <p:ext uri="{BB962C8B-B14F-4D97-AF65-F5344CB8AC3E}">
        <p14:creationId xmlns:p14="http://schemas.microsoft.com/office/powerpoint/2010/main" val="83083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46137" y="481560"/>
            <a:ext cx="11184486" cy="1340933"/>
          </a:xfrm>
        </p:spPr>
        <p:txBody>
          <a:bodyPr/>
          <a:lstStyle/>
          <a:p>
            <a:pPr algn="ctr"/>
            <a:r>
              <a:rPr lang="nb-NO" dirty="0"/>
              <a:t>VIDARE OPPFØLGING</a:t>
            </a:r>
            <a:endParaRPr lang="nb-NO" b="1" dirty="0"/>
          </a:p>
        </p:txBody>
      </p:sp>
      <p:sp>
        <p:nvSpPr>
          <p:cNvPr id="3" name="Plassholder for innhold 2"/>
          <p:cNvSpPr>
            <a:spLocks noGrp="1"/>
          </p:cNvSpPr>
          <p:nvPr>
            <p:ph idx="1"/>
          </p:nvPr>
        </p:nvSpPr>
        <p:spPr>
          <a:xfrm>
            <a:off x="767980" y="2823644"/>
            <a:ext cx="4718613" cy="4091033"/>
          </a:xfrm>
        </p:spPr>
        <p:txBody>
          <a:bodyPr vert="horz" lIns="0" tIns="0" rIns="0" bIns="0" rtlCol="0" anchor="t">
            <a:noAutofit/>
          </a:bodyPr>
          <a:lstStyle/>
          <a:p>
            <a:pPr marL="143510" indent="-143510"/>
            <a:r>
              <a:rPr lang="nb-NO" sz="2400" dirty="0"/>
              <a:t>Korleis skal </a:t>
            </a:r>
            <a:r>
              <a:rPr lang="nb-NO" sz="2400" dirty="0" err="1"/>
              <a:t>me</a:t>
            </a:r>
            <a:r>
              <a:rPr lang="nb-NO" sz="2400" dirty="0"/>
              <a:t> syta for at tiltaka blir jobba med framover? </a:t>
            </a:r>
            <a:br>
              <a:rPr lang="nb-NO" sz="2400" dirty="0"/>
            </a:br>
            <a:r>
              <a:rPr lang="nb-NO" sz="2400" dirty="0"/>
              <a:t>Kvar? Kven? Når?</a:t>
            </a:r>
          </a:p>
          <a:p>
            <a:pPr marL="143510" indent="-143510"/>
            <a:r>
              <a:rPr lang="nb-NO" sz="2400" i="1" dirty="0">
                <a:cs typeface="Arial"/>
              </a:rPr>
              <a:t>Bruka </a:t>
            </a:r>
            <a:r>
              <a:rPr lang="nb-NO" sz="2400" i="1" dirty="0" err="1">
                <a:cs typeface="Arial"/>
              </a:rPr>
              <a:t>forbetringstavle</a:t>
            </a:r>
            <a:r>
              <a:rPr lang="nb-NO" sz="2400" i="1" dirty="0">
                <a:cs typeface="Arial"/>
              </a:rPr>
              <a:t> eller andre </a:t>
            </a:r>
            <a:r>
              <a:rPr lang="nb-NO" sz="2400" i="1" dirty="0" err="1">
                <a:cs typeface="Arial"/>
              </a:rPr>
              <a:t>metodar</a:t>
            </a:r>
            <a:r>
              <a:rPr lang="nb-NO" sz="2400" i="1" dirty="0">
                <a:cs typeface="Arial"/>
              </a:rPr>
              <a:t> for oppfølging?</a:t>
            </a:r>
          </a:p>
        </p:txBody>
      </p:sp>
      <p:sp>
        <p:nvSpPr>
          <p:cNvPr id="4" name="Plassholder for bunntekst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solidFill>
                <a:effectLst/>
                <a:uLnTx/>
                <a:uFillTx/>
                <a:latin typeface="Arial" panose="020B0604020202020204"/>
                <a:ea typeface="+mn-ea"/>
                <a:cs typeface="+mn-cs"/>
              </a:rPr>
              <a:t>10-faktor mal tiltaksmøtet</a:t>
            </a:r>
          </a:p>
        </p:txBody>
      </p:sp>
      <p:pic>
        <p:nvPicPr>
          <p:cNvPr id="7" name="Bilde 6"/>
          <p:cNvPicPr>
            <a:picLocks noChangeAspect="1"/>
          </p:cNvPicPr>
          <p:nvPr/>
        </p:nvPicPr>
        <p:blipFill>
          <a:blip r:embed="rId2"/>
          <a:stretch>
            <a:fillRect/>
          </a:stretch>
        </p:blipFill>
        <p:spPr>
          <a:xfrm>
            <a:off x="6406828" y="2758330"/>
            <a:ext cx="4031399" cy="2211864"/>
          </a:xfrm>
          <a:prstGeom prst="rect">
            <a:avLst/>
          </a:prstGeom>
        </p:spPr>
      </p:pic>
    </p:spTree>
    <p:extLst>
      <p:ext uri="{BB962C8B-B14F-4D97-AF65-F5344CB8AC3E}">
        <p14:creationId xmlns:p14="http://schemas.microsoft.com/office/powerpoint/2010/main" val="37209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3" descr="Nyutdannede som kaster luer i luften">
            <a:extLst>
              <a:ext uri="{FF2B5EF4-FFF2-40B4-BE49-F238E27FC236}">
                <a16:creationId xmlns:a16="http://schemas.microsoft.com/office/drawing/2014/main" id="{FAF73C3B-C86C-475F-93D4-89EF2C8D9C18}"/>
              </a:ext>
            </a:extLst>
          </p:cNvPr>
          <p:cNvPicPr>
            <a:picLocks noGrp="1" noChangeAspect="1"/>
          </p:cNvPicPr>
          <p:nvPr>
            <p:ph type="pic" sz="quarter" idx="16"/>
          </p:nvPr>
        </p:nvPicPr>
        <p:blipFill rotWithShape="1">
          <a:blip r:embed="rId2"/>
          <a:srcRect t="971" r="-108" b="14563"/>
          <a:stretch/>
        </p:blipFill>
        <p:spPr>
          <a:xfrm>
            <a:off x="-3694" y="-5630"/>
            <a:ext cx="12258674" cy="6863630"/>
          </a:xfrm>
        </p:spPr>
      </p:pic>
      <p:sp>
        <p:nvSpPr>
          <p:cNvPr id="4" name="Tittel 3">
            <a:extLst>
              <a:ext uri="{FF2B5EF4-FFF2-40B4-BE49-F238E27FC236}">
                <a16:creationId xmlns:a16="http://schemas.microsoft.com/office/drawing/2014/main" id="{B191BFEE-C3AF-4328-91BC-A574F9E8C5A7}"/>
              </a:ext>
            </a:extLst>
          </p:cNvPr>
          <p:cNvSpPr>
            <a:spLocks noGrp="1"/>
          </p:cNvSpPr>
          <p:nvPr>
            <p:ph type="ctrTitle"/>
          </p:nvPr>
        </p:nvSpPr>
        <p:spPr>
          <a:xfrm>
            <a:off x="27796" y="1179173"/>
            <a:ext cx="12195694" cy="1740953"/>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nb-NO">
                <a:solidFill>
                  <a:schemeClr val="tx1"/>
                </a:solidFill>
              </a:rPr>
              <a:t> TAKK FOR I DAG!</a:t>
            </a:r>
            <a:endParaRPr lang="nb-NO">
              <a:solidFill>
                <a:schemeClr val="tx1"/>
              </a:solidFill>
              <a:cs typeface="Arial"/>
            </a:endParaRPr>
          </a:p>
        </p:txBody>
      </p:sp>
      <p:sp>
        <p:nvSpPr>
          <p:cNvPr id="6" name="Plasshaldar for tekst 5">
            <a:extLst>
              <a:ext uri="{FF2B5EF4-FFF2-40B4-BE49-F238E27FC236}">
                <a16:creationId xmlns:a16="http://schemas.microsoft.com/office/drawing/2014/main" id="{8392CD93-BBA6-4A98-97A8-BDDB4FE7C00E}"/>
              </a:ext>
            </a:extLst>
          </p:cNvPr>
          <p:cNvSpPr>
            <a:spLocks noGrp="1"/>
          </p:cNvSpPr>
          <p:nvPr>
            <p:ph type="body" sz="quarter" idx="14"/>
          </p:nvPr>
        </p:nvSpPr>
        <p:spPr/>
        <p:txBody>
          <a:bodyPr/>
          <a:lstStyle/>
          <a:p>
            <a:endParaRPr lang="nb-NO"/>
          </a:p>
        </p:txBody>
      </p:sp>
      <p:sp>
        <p:nvSpPr>
          <p:cNvPr id="7" name="Plasshaldar for tekst 6">
            <a:extLst>
              <a:ext uri="{FF2B5EF4-FFF2-40B4-BE49-F238E27FC236}">
                <a16:creationId xmlns:a16="http://schemas.microsoft.com/office/drawing/2014/main" id="{699AC261-3EF6-4260-9D4D-BEA38F625397}"/>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71551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aldar for innhald 1">
            <a:extLst>
              <a:ext uri="{FF2B5EF4-FFF2-40B4-BE49-F238E27FC236}">
                <a16:creationId xmlns:a16="http://schemas.microsoft.com/office/drawing/2014/main" id="{98F2ABB0-5C7C-4D16-89B7-D876D2098C57}"/>
              </a:ext>
            </a:extLst>
          </p:cNvPr>
          <p:cNvSpPr>
            <a:spLocks noGrp="1"/>
          </p:cNvSpPr>
          <p:nvPr>
            <p:ph sz="half" idx="2"/>
          </p:nvPr>
        </p:nvSpPr>
        <p:spPr/>
        <p:txBody>
          <a:bodyPr vert="horz" lIns="0" tIns="0" rIns="0" bIns="0" rtlCol="0" anchor="t">
            <a:noAutofit/>
          </a:bodyPr>
          <a:lstStyle/>
          <a:p>
            <a:pPr marL="143510" indent="-143510"/>
            <a:r>
              <a:rPr lang="nn-NO"/>
              <a:t>Me ynskjer å følgja opp kvar eining som får eigen resultatrapport, slik at me er sikre på at tilsette vert invitert med på gjennomgang av resultata og arbeid med å koma fram til forbetringstiltak. Som leiar med eigen rapport, må du difor bekrefta at det er gjennomført to avdelingsmøte. Eit der resultata er gått gjennom og faktorar er valde, og eit møte nummer to der avdelinga har jobba fram forbetringstiltak som det skal jobbast vidare med. Til slutt ynskjer me å vita korleis de skal følgja opp tiltaka. 10-faktor vil verta tema på leiarsamlingar framover, og rådmannen si leiargruppe, og AMU vil etterspørja arbeidet som er gjort med resultata av undersøkinga. Kva avdelingar som har registrert seg og kven som ikkje har gjort det, vil gjera dette oppfølgingsarbeidet lettare. </a:t>
            </a:r>
            <a:endParaRPr lang="nb-NO"/>
          </a:p>
          <a:p>
            <a:pPr marL="143510" indent="-143510"/>
            <a:endParaRPr lang="nn-NO">
              <a:cs typeface="Arial" panose="020B0604020202020204"/>
            </a:endParaRPr>
          </a:p>
          <a:p>
            <a:pPr marL="143510" indent="-143510"/>
            <a:r>
              <a:rPr lang="nn-NO">
                <a:solidFill>
                  <a:schemeClr val="accent1"/>
                </a:solidFill>
                <a:hlinkClick r:id="rId3">
                  <a:extLst>
                    <a:ext uri="{A12FA001-AC4F-418D-AE19-62706E023703}">
                      <ahyp:hlinkClr xmlns:ahyp="http://schemas.microsoft.com/office/drawing/2018/hyperlinkcolor" val="tx"/>
                    </a:ext>
                  </a:extLst>
                </a:hlinkClick>
              </a:rPr>
              <a:t>Klikk på lenkje for å komma til Forms-skjemaet. </a:t>
            </a:r>
            <a:endParaRPr lang="nb-NO">
              <a:solidFill>
                <a:schemeClr val="accent1"/>
              </a:solidFill>
              <a:cs typeface="Arial" panose="020B0604020202020204"/>
            </a:endParaRPr>
          </a:p>
        </p:txBody>
      </p:sp>
      <p:sp>
        <p:nvSpPr>
          <p:cNvPr id="3" name="Tittel 2">
            <a:extLst>
              <a:ext uri="{FF2B5EF4-FFF2-40B4-BE49-F238E27FC236}">
                <a16:creationId xmlns:a16="http://schemas.microsoft.com/office/drawing/2014/main" id="{8294AB0F-B81D-4B3F-8D1B-CE57D8A9BC7A}"/>
              </a:ext>
            </a:extLst>
          </p:cNvPr>
          <p:cNvSpPr>
            <a:spLocks noGrp="1"/>
          </p:cNvSpPr>
          <p:nvPr>
            <p:ph type="title"/>
          </p:nvPr>
        </p:nvSpPr>
        <p:spPr/>
        <p:txBody>
          <a:bodyPr/>
          <a:lstStyle/>
          <a:p>
            <a:r>
              <a:rPr lang="nb-NO" err="1">
                <a:hlinkClick r:id="rId3">
                  <a:extLst>
                    <a:ext uri="{A12FA001-AC4F-418D-AE19-62706E023703}">
                      <ahyp:hlinkClr xmlns:ahyp="http://schemas.microsoft.com/office/drawing/2018/hyperlinkcolor" val="tx"/>
                    </a:ext>
                  </a:extLst>
                </a:hlinkClick>
              </a:rPr>
              <a:t>Registrera</a:t>
            </a:r>
            <a:r>
              <a:rPr lang="nb-NO">
                <a:hlinkClick r:id="rId3">
                  <a:extLst>
                    <a:ext uri="{A12FA001-AC4F-418D-AE19-62706E023703}">
                      <ahyp:hlinkClr xmlns:ahyp="http://schemas.microsoft.com/office/drawing/2018/hyperlinkcolor" val="tx"/>
                    </a:ext>
                  </a:extLst>
                </a:hlinkClick>
              </a:rPr>
              <a:t> 10-faktor – </a:t>
            </a:r>
            <a:r>
              <a:rPr lang="nb-NO" err="1">
                <a:hlinkClick r:id="rId3">
                  <a:extLst>
                    <a:ext uri="{A12FA001-AC4F-418D-AE19-62706E023703}">
                      <ahyp:hlinkClr xmlns:ahyp="http://schemas.microsoft.com/office/drawing/2018/hyperlinkcolor" val="tx"/>
                    </a:ext>
                  </a:extLst>
                </a:hlinkClick>
              </a:rPr>
              <a:t>lenkje</a:t>
            </a:r>
            <a:r>
              <a:rPr lang="nb-NO">
                <a:hlinkClick r:id="rId3">
                  <a:extLst>
                    <a:ext uri="{A12FA001-AC4F-418D-AE19-62706E023703}">
                      <ahyp:hlinkClr xmlns:ahyp="http://schemas.microsoft.com/office/drawing/2018/hyperlinkcolor" val="tx"/>
                    </a:ext>
                  </a:extLst>
                </a:hlinkClick>
              </a:rPr>
              <a:t> til Forms</a:t>
            </a:r>
            <a:endParaRPr lang="nb-NO">
              <a:cs typeface="Arial"/>
            </a:endParaRPr>
          </a:p>
        </p:txBody>
      </p:sp>
      <p:sp>
        <p:nvSpPr>
          <p:cNvPr id="4" name="TekstSylinder 3">
            <a:extLst>
              <a:ext uri="{FF2B5EF4-FFF2-40B4-BE49-F238E27FC236}">
                <a16:creationId xmlns:a16="http://schemas.microsoft.com/office/drawing/2014/main" id="{7FF138C2-EC42-48D8-B6FD-5A922CBAC0FE}"/>
              </a:ext>
            </a:extLst>
          </p:cNvPr>
          <p:cNvSpPr txBox="1"/>
          <p:nvPr/>
        </p:nvSpPr>
        <p:spPr>
          <a:xfrm rot="20190426">
            <a:off x="728693" y="476931"/>
            <a:ext cx="2201688" cy="646331"/>
          </a:xfrm>
          <a:prstGeom prst="rect">
            <a:avLst/>
          </a:prstGeom>
          <a:noFill/>
        </p:spPr>
        <p:txBody>
          <a:bodyPr wrap="square" rtlCol="0">
            <a:spAutoFit/>
          </a:bodyPr>
          <a:lstStyle/>
          <a:p>
            <a:r>
              <a:rPr lang="nn-NO">
                <a:solidFill>
                  <a:srgbClr val="FF0000"/>
                </a:solidFill>
              </a:rPr>
              <a:t>Til leiar – ikkje til visning i møtet</a:t>
            </a:r>
          </a:p>
        </p:txBody>
      </p:sp>
    </p:spTree>
    <p:extLst>
      <p:ext uri="{BB962C8B-B14F-4D97-AF65-F5344CB8AC3E}">
        <p14:creationId xmlns:p14="http://schemas.microsoft.com/office/powerpoint/2010/main" val="379982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tel 1"/>
          <p:cNvSpPr>
            <a:spLocks noGrp="1"/>
          </p:cNvSpPr>
          <p:nvPr>
            <p:ph type="title"/>
          </p:nvPr>
        </p:nvSpPr>
        <p:spPr>
          <a:xfrm>
            <a:off x="1610111" y="521521"/>
            <a:ext cx="6805830" cy="1340933"/>
          </a:xfrm>
        </p:spPr>
        <p:txBody>
          <a:bodyPr/>
          <a:lstStyle/>
          <a:p>
            <a:pPr algn="ctr"/>
            <a:br>
              <a:rPr lang="nb-NO" altLang="nb-NO" sz="4000" dirty="0"/>
            </a:br>
            <a:r>
              <a:rPr lang="nb-NO" altLang="nb-NO" sz="3600" dirty="0">
                <a:solidFill>
                  <a:srgbClr val="AE3BC1"/>
                </a:solidFill>
                <a:cs typeface="Arial"/>
              </a:rPr>
              <a:t>ME VERT BETRE SAMAN!</a:t>
            </a:r>
            <a:endParaRPr lang="nb-NO" sz="3600" dirty="0">
              <a:solidFill>
                <a:srgbClr val="AE3BC1"/>
              </a:solidFill>
              <a:cs typeface="Arial"/>
            </a:endParaRPr>
          </a:p>
        </p:txBody>
      </p:sp>
      <p:sp>
        <p:nvSpPr>
          <p:cNvPr id="5" name="Ellipse 4"/>
          <p:cNvSpPr/>
          <p:nvPr/>
        </p:nvSpPr>
        <p:spPr>
          <a:xfrm>
            <a:off x="2566989" y="2023637"/>
            <a:ext cx="3673475" cy="3527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2400" b="0" i="0" u="none" strike="noStrike" kern="1200" cap="none" spc="0" normalizeH="0" baseline="0">
                <a:ln>
                  <a:noFill/>
                </a:ln>
                <a:solidFill>
                  <a:srgbClr val="FFFFFF"/>
                </a:solidFill>
                <a:effectLst/>
                <a:uLnTx/>
                <a:uFillTx/>
                <a:latin typeface="Arial" panose="020B0604020202020204"/>
                <a:ea typeface="+mn-ea"/>
                <a:cs typeface="+mn-cs"/>
              </a:rPr>
              <a:t>Leiarar</a:t>
            </a: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 er </a:t>
            </a:r>
            <a:r>
              <a:rPr kumimoji="0" lang="nn-NO" sz="2400" b="0" i="0" u="none" strike="noStrike" kern="1200" cap="none" spc="0" normalizeH="0" baseline="0">
                <a:ln>
                  <a:noFill/>
                </a:ln>
                <a:solidFill>
                  <a:srgbClr val="FFFFFF"/>
                </a:solidFill>
                <a:effectLst/>
                <a:uLnTx/>
                <a:uFillTx/>
                <a:latin typeface="Arial" panose="020B0604020202020204"/>
                <a:ea typeface="+mn-ea"/>
                <a:cs typeface="+mn-cs"/>
              </a:rPr>
              <a:t>ansvarlege</a:t>
            </a: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 for å </a:t>
            </a:r>
            <a:r>
              <a:rPr lang="nn-NO" sz="2400" noProof="0">
                <a:solidFill>
                  <a:srgbClr val="FFFFFF"/>
                </a:solidFill>
                <a:latin typeface="Arial" panose="020B0604020202020204"/>
              </a:rPr>
              <a:t>styra</a:t>
            </a:r>
            <a:r>
              <a:rPr kumimoji="0" lang="nb-NO" sz="2400" b="0" i="0" u="none" strike="noStrike" kern="1200" cap="none" spc="0" normalizeH="0" baseline="0" noProof="0">
                <a:ln>
                  <a:noFill/>
                </a:ln>
                <a:solidFill>
                  <a:srgbClr val="FFFFFF"/>
                </a:solidFill>
                <a:effectLst/>
                <a:uLnTx/>
                <a:uFillTx/>
                <a:latin typeface="Arial" panose="020B0604020202020204"/>
                <a:ea typeface="+mn-ea"/>
                <a:cs typeface="+mn-cs"/>
              </a:rPr>
              <a:t> prosessen</a:t>
            </a:r>
            <a:endParaRPr kumimoji="0" lang="nb-NO" sz="2400" b="0"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6" name="Ellipse 5"/>
          <p:cNvSpPr/>
          <p:nvPr/>
        </p:nvSpPr>
        <p:spPr>
          <a:xfrm>
            <a:off x="5735639" y="2742775"/>
            <a:ext cx="3673475" cy="3313113"/>
          </a:xfrm>
          <a:prstGeom prst="ellipse">
            <a:avLst/>
          </a:prstGeom>
          <a:solidFill>
            <a:srgbClr val="AE3BC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2000" b="0" i="0" u="none" strike="noStrike" kern="1200" cap="none" spc="0" normalizeH="0" baseline="0">
                <a:ln>
                  <a:noFill/>
                </a:ln>
                <a:solidFill>
                  <a:srgbClr val="FFFFFF"/>
                </a:solidFill>
                <a:effectLst/>
                <a:uLnTx/>
                <a:uFillTx/>
                <a:latin typeface="Arial" panose="020B0604020202020204"/>
                <a:ea typeface="+mn-ea"/>
                <a:cs typeface="+mn-cs"/>
              </a:rPr>
              <a:t>Medarbeidarar</a:t>
            </a:r>
            <a:r>
              <a:rPr kumimoji="0" lang="nb-NO" sz="2000" b="0" i="0" u="none" strike="noStrike" kern="1200" cap="none" spc="0" normalizeH="0" baseline="0" noProof="0">
                <a:ln>
                  <a:noFill/>
                </a:ln>
                <a:solidFill>
                  <a:srgbClr val="FFFFFF"/>
                </a:solidFill>
                <a:effectLst/>
                <a:uLnTx/>
                <a:uFillTx/>
                <a:latin typeface="Arial" panose="020B0604020202020204"/>
                <a:ea typeface="+mn-ea"/>
                <a:cs typeface="+mn-cs"/>
              </a:rPr>
              <a:t> vert inviterte til å reflektera over utviklingsområde og er </a:t>
            </a:r>
            <a:r>
              <a:rPr kumimoji="0" lang="nn-NO" sz="2000" b="0" i="0" u="none" strike="noStrike" kern="1200" cap="none" spc="0" normalizeH="0" baseline="0">
                <a:ln>
                  <a:noFill/>
                </a:ln>
                <a:solidFill>
                  <a:srgbClr val="FFFFFF"/>
                </a:solidFill>
                <a:effectLst/>
                <a:uLnTx/>
                <a:uFillTx/>
                <a:latin typeface="Arial" panose="020B0604020202020204"/>
                <a:ea typeface="+mn-ea"/>
                <a:cs typeface="+mn-cs"/>
              </a:rPr>
              <a:t>medansvarlege</a:t>
            </a:r>
            <a:r>
              <a:rPr kumimoji="0" lang="nb-NO" sz="2000" b="0" i="0" u="none" strike="noStrike" kern="1200" cap="none" spc="0" normalizeH="0" baseline="0" noProof="0">
                <a:ln>
                  <a:noFill/>
                </a:ln>
                <a:solidFill>
                  <a:srgbClr val="FFFFFF"/>
                </a:solidFill>
                <a:effectLst/>
                <a:uLnTx/>
                <a:uFillTx/>
                <a:latin typeface="Arial" panose="020B0604020202020204"/>
                <a:ea typeface="+mn-ea"/>
                <a:cs typeface="+mn-cs"/>
              </a:rPr>
              <a:t> for mål og tiltak</a:t>
            </a: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7" name="Femkant 6"/>
          <p:cNvSpPr/>
          <p:nvPr/>
        </p:nvSpPr>
        <p:spPr>
          <a:xfrm>
            <a:off x="2343934" y="5408188"/>
            <a:ext cx="5480855" cy="1162310"/>
          </a:xfrm>
          <a:prstGeom prst="homePlate">
            <a:avLst/>
          </a:prstGeom>
          <a:solidFill>
            <a:srgbClr val="69BF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FFFFFF"/>
                </a:solidFill>
                <a:effectLst/>
                <a:uLnTx/>
                <a:uFillTx/>
                <a:latin typeface="Arial" panose="020B0604020202020204"/>
                <a:ea typeface="+mn-ea"/>
                <a:cs typeface="+mn-cs"/>
              </a:rPr>
              <a:t>Kva er viktig å ta tak i og </a:t>
            </a:r>
            <a:r>
              <a:rPr kumimoji="0" lang="nn-NO" sz="2000" b="0" i="0" u="none" strike="noStrike" kern="1200" cap="none" spc="0" normalizeH="0" baseline="0">
                <a:ln>
                  <a:noFill/>
                </a:ln>
                <a:solidFill>
                  <a:srgbClr val="FFFFFF"/>
                </a:solidFill>
                <a:effectLst/>
                <a:uLnTx/>
                <a:uFillTx/>
                <a:latin typeface="Arial" panose="020B0604020202020204"/>
                <a:ea typeface="+mn-ea"/>
                <a:cs typeface="+mn-cs"/>
              </a:rPr>
              <a:t>forbetra</a:t>
            </a:r>
            <a:r>
              <a:rPr kumimoji="0" lang="nb-NO" sz="2000" b="0" i="0" u="none" strike="noStrike" kern="1200" cap="none" spc="0" normalizeH="0" baseline="0" noProof="0">
                <a:ln>
                  <a:noFill/>
                </a:ln>
                <a:solidFill>
                  <a:srgbClr val="FFFFFF"/>
                </a:solidFill>
                <a:effectLst/>
                <a:uLnTx/>
                <a:uFillTx/>
                <a:latin typeface="Arial" panose="020B0604020202020204"/>
                <a:ea typeface="+mn-ea"/>
                <a:cs typeface="+mn-cs"/>
              </a:rPr>
              <a:t>?</a:t>
            </a: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FFFFFF"/>
                </a:solidFill>
                <a:effectLst/>
                <a:uLnTx/>
                <a:uFillTx/>
                <a:latin typeface="Arial" panose="020B0604020202020204"/>
                <a:ea typeface="+mn-ea"/>
                <a:cs typeface="+mn-cs"/>
              </a:rPr>
              <a:t>Kva er viktig å </a:t>
            </a:r>
            <a:r>
              <a:rPr kumimoji="0" lang="nn-NO" sz="2000" b="0" i="0" u="none" strike="noStrike" kern="1200" cap="none" spc="0" normalizeH="0" baseline="0">
                <a:ln>
                  <a:noFill/>
                </a:ln>
                <a:solidFill>
                  <a:srgbClr val="FFFFFF"/>
                </a:solidFill>
                <a:effectLst/>
                <a:uLnTx/>
                <a:uFillTx/>
                <a:latin typeface="Arial" panose="020B0604020202020204"/>
                <a:ea typeface="+mn-ea"/>
                <a:cs typeface="+mn-cs"/>
              </a:rPr>
              <a:t>halda</a:t>
            </a:r>
            <a:r>
              <a:rPr kumimoji="0" lang="nb-NO" sz="2000" b="0" i="0" u="none" strike="noStrike" kern="1200" cap="none" spc="0" normalizeH="0" baseline="0" noProof="0">
                <a:ln>
                  <a:noFill/>
                </a:ln>
                <a:solidFill>
                  <a:srgbClr val="FFFFFF"/>
                </a:solidFill>
                <a:effectLst/>
                <a:uLnTx/>
                <a:uFillTx/>
                <a:latin typeface="Arial" panose="020B0604020202020204"/>
                <a:ea typeface="+mn-ea"/>
                <a:cs typeface="+mn-cs"/>
              </a:rPr>
              <a:t> ved like og </a:t>
            </a:r>
            <a:r>
              <a:rPr kumimoji="0" lang="nn-NO" sz="2000" b="0" i="0" u="none" strike="noStrike" kern="1200" cap="none" spc="0" normalizeH="0" baseline="0">
                <a:ln>
                  <a:noFill/>
                </a:ln>
                <a:solidFill>
                  <a:srgbClr val="FFFFFF"/>
                </a:solidFill>
                <a:effectLst/>
                <a:uLnTx/>
                <a:uFillTx/>
                <a:latin typeface="Arial" panose="020B0604020202020204"/>
                <a:ea typeface="+mn-ea"/>
                <a:cs typeface="+mn-cs"/>
              </a:rPr>
              <a:t>bevara</a:t>
            </a:r>
            <a:r>
              <a:rPr kumimoji="0" lang="nb-NO" sz="2000" b="0" i="0" u="none" strike="noStrike" kern="1200" cap="none" spc="0" normalizeH="0" baseline="0" noProof="0">
                <a:ln>
                  <a:noFill/>
                </a:ln>
                <a:solidFill>
                  <a:srgbClr val="FFFFFF"/>
                </a:solidFill>
                <a:effectLst/>
                <a:uLnTx/>
                <a:uFillTx/>
                <a:latin typeface="Arial" panose="020B0604020202020204"/>
                <a:ea typeface="+mn-ea"/>
                <a:cs typeface="+mn-cs"/>
              </a:rPr>
              <a:t>?</a:t>
            </a:r>
            <a:endParaRPr kumimoji="0" lang="nb-NO" sz="2000" b="0" i="0" u="none" strike="noStrike" kern="1200" cap="none" spc="0" normalizeH="0" baseline="0" noProof="0">
              <a:ln>
                <a:noFill/>
              </a:ln>
              <a:solidFill>
                <a:srgbClr val="FFFFFF"/>
              </a:solidFill>
              <a:effectLst/>
              <a:uLnTx/>
              <a:uFillTx/>
              <a:latin typeface="Arial" panose="020B0604020202020204"/>
              <a:ea typeface="+mn-ea"/>
              <a:cs typeface="Arial"/>
            </a:endParaRPr>
          </a:p>
        </p:txBody>
      </p:sp>
      <p:sp>
        <p:nvSpPr>
          <p:cNvPr id="9" name="Plassholder for bunntekst 3"/>
          <p:cNvSpPr txBox="1">
            <a:spLocks/>
          </p:cNvSpPr>
          <p:nvPr/>
        </p:nvSpPr>
        <p:spPr bwMode="auto">
          <a:xfrm>
            <a:off x="9480376" y="6380920"/>
            <a:ext cx="360040" cy="477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r" rtl="0" fontAlgn="base">
              <a:spcBef>
                <a:spcPct val="0"/>
              </a:spcBef>
              <a:spcAft>
                <a:spcPct val="0"/>
              </a:spcAft>
              <a:defRPr sz="1000" b="1"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nb-NO" sz="2700" b="1"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 name="Rektangel 1"/>
          <p:cNvSpPr/>
          <p:nvPr/>
        </p:nvSpPr>
        <p:spPr>
          <a:xfrm>
            <a:off x="8692824" y="6574451"/>
            <a:ext cx="193514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800" b="1" i="0" u="none" strike="noStrike" kern="1200" cap="none" spc="0" normalizeH="0" baseline="0" noProof="0">
                <a:ln>
                  <a:noFill/>
                </a:ln>
                <a:solidFill>
                  <a:srgbClr val="FFFFFF"/>
                </a:solidFill>
                <a:effectLst/>
                <a:uLnTx/>
                <a:uFillTx/>
                <a:latin typeface="Arial" panose="020B0604020202020204"/>
                <a:ea typeface="+mn-ea"/>
                <a:cs typeface="+mn-cs"/>
              </a:rPr>
              <a:t>Presentasjon resultater 10-FAKTOR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aldar for innhald 4">
            <a:extLst>
              <a:ext uri="{FF2B5EF4-FFF2-40B4-BE49-F238E27FC236}">
                <a16:creationId xmlns:a16="http://schemas.microsoft.com/office/drawing/2014/main" id="{E2E7E3A8-6CDF-4A31-B6CF-3E238ED6D573}"/>
              </a:ext>
            </a:extLst>
          </p:cNvPr>
          <p:cNvSpPr>
            <a:spLocks noGrp="1"/>
          </p:cNvSpPr>
          <p:nvPr>
            <p:ph sz="half" idx="2"/>
          </p:nvPr>
        </p:nvSpPr>
        <p:spPr>
          <a:xfrm>
            <a:off x="503756" y="2705725"/>
            <a:ext cx="5306494" cy="3724572"/>
          </a:xfrm>
        </p:spPr>
        <p:style>
          <a:lnRef idx="2">
            <a:schemeClr val="accent3"/>
          </a:lnRef>
          <a:fillRef idx="1">
            <a:schemeClr val="lt1"/>
          </a:fillRef>
          <a:effectRef idx="0">
            <a:schemeClr val="accent3"/>
          </a:effectRef>
          <a:fontRef idx="minor">
            <a:schemeClr val="dk1"/>
          </a:fontRef>
        </p:style>
        <p:txBody>
          <a:bodyPr/>
          <a:lstStyle/>
          <a:p>
            <a:pPr marL="0" indent="0">
              <a:buNone/>
            </a:pPr>
            <a:r>
              <a:rPr lang="nb-NO" err="1">
                <a:solidFill>
                  <a:schemeClr val="bg2"/>
                </a:solidFill>
              </a:rPr>
              <a:t>Velkomen</a:t>
            </a:r>
            <a:r>
              <a:rPr lang="nb-NO">
                <a:solidFill>
                  <a:schemeClr val="bg2"/>
                </a:solidFill>
              </a:rPr>
              <a:t>! </a:t>
            </a:r>
          </a:p>
          <a:p>
            <a:r>
              <a:rPr lang="nb-NO">
                <a:solidFill>
                  <a:schemeClr val="bg2"/>
                </a:solidFill>
              </a:rPr>
              <a:t>Visjon og </a:t>
            </a:r>
            <a:r>
              <a:rPr lang="nb-NO" err="1">
                <a:solidFill>
                  <a:schemeClr val="bg2"/>
                </a:solidFill>
              </a:rPr>
              <a:t>verdiar</a:t>
            </a:r>
            <a:r>
              <a:rPr lang="nb-NO">
                <a:solidFill>
                  <a:schemeClr val="bg2"/>
                </a:solidFill>
              </a:rPr>
              <a:t> i Voss </a:t>
            </a:r>
            <a:r>
              <a:rPr lang="nb-NO" err="1">
                <a:solidFill>
                  <a:schemeClr val="bg2"/>
                </a:solidFill>
              </a:rPr>
              <a:t>herad</a:t>
            </a:r>
            <a:r>
              <a:rPr lang="nb-NO">
                <a:solidFill>
                  <a:schemeClr val="bg2"/>
                </a:solidFill>
              </a:rPr>
              <a:t> og </a:t>
            </a:r>
            <a:r>
              <a:rPr lang="nb-NO" err="1">
                <a:solidFill>
                  <a:schemeClr val="bg2"/>
                </a:solidFill>
              </a:rPr>
              <a:t>kvifor</a:t>
            </a:r>
            <a:r>
              <a:rPr lang="nb-NO">
                <a:solidFill>
                  <a:schemeClr val="bg2"/>
                </a:solidFill>
              </a:rPr>
              <a:t> 10-faktor? (10 min)</a:t>
            </a:r>
          </a:p>
          <a:p>
            <a:r>
              <a:rPr lang="nb-NO">
                <a:solidFill>
                  <a:schemeClr val="bg2"/>
                </a:solidFill>
              </a:rPr>
              <a:t>Dei 10-faktorane og resultata våre (15 min)</a:t>
            </a:r>
          </a:p>
          <a:p>
            <a:r>
              <a:rPr lang="nn-NO">
                <a:solidFill>
                  <a:schemeClr val="bg2"/>
                </a:solidFill>
              </a:rPr>
              <a:t>Analysekrysset (50-80 min)</a:t>
            </a:r>
          </a:p>
          <a:p>
            <a:r>
              <a:rPr lang="nn-NO">
                <a:solidFill>
                  <a:schemeClr val="bg2"/>
                </a:solidFill>
              </a:rPr>
              <a:t>Oppsummering del 1 -</a:t>
            </a:r>
            <a:r>
              <a:rPr lang="nb-NO">
                <a:solidFill>
                  <a:schemeClr val="bg2"/>
                </a:solidFill>
              </a:rPr>
              <a:t> kva </a:t>
            </a:r>
            <a:r>
              <a:rPr lang="nb-NO" err="1">
                <a:solidFill>
                  <a:schemeClr val="bg2"/>
                </a:solidFill>
              </a:rPr>
              <a:t>faktorar</a:t>
            </a:r>
            <a:r>
              <a:rPr lang="nb-NO">
                <a:solidFill>
                  <a:schemeClr val="bg2"/>
                </a:solidFill>
              </a:rPr>
              <a:t> skal </a:t>
            </a:r>
            <a:r>
              <a:rPr lang="nb-NO" err="1">
                <a:solidFill>
                  <a:schemeClr val="bg2"/>
                </a:solidFill>
              </a:rPr>
              <a:t>me</a:t>
            </a:r>
            <a:r>
              <a:rPr lang="nb-NO">
                <a:solidFill>
                  <a:schemeClr val="bg2"/>
                </a:solidFill>
              </a:rPr>
              <a:t> jobba </a:t>
            </a:r>
            <a:r>
              <a:rPr lang="nb-NO" err="1">
                <a:solidFill>
                  <a:schemeClr val="bg2"/>
                </a:solidFill>
              </a:rPr>
              <a:t>vidare</a:t>
            </a:r>
            <a:r>
              <a:rPr lang="nb-NO">
                <a:solidFill>
                  <a:schemeClr val="bg2"/>
                </a:solidFill>
              </a:rPr>
              <a:t> med</a:t>
            </a:r>
            <a:r>
              <a:rPr lang="nn-NO">
                <a:solidFill>
                  <a:schemeClr val="bg2"/>
                </a:solidFill>
              </a:rPr>
              <a:t>  (15 min)</a:t>
            </a:r>
          </a:p>
          <a:p>
            <a:pPr marL="0" indent="0">
              <a:buNone/>
            </a:pPr>
            <a:r>
              <a:rPr lang="nb-NO">
                <a:solidFill>
                  <a:schemeClr val="bg2"/>
                </a:solidFill>
              </a:rPr>
              <a:t>Takk for i dag!</a:t>
            </a:r>
          </a:p>
        </p:txBody>
      </p:sp>
      <p:sp>
        <p:nvSpPr>
          <p:cNvPr id="6" name="Plasshaldar for innhald 5">
            <a:extLst>
              <a:ext uri="{FF2B5EF4-FFF2-40B4-BE49-F238E27FC236}">
                <a16:creationId xmlns:a16="http://schemas.microsoft.com/office/drawing/2014/main" id="{44CA35EB-F6B7-4C26-9329-3D3BFCD6ED90}"/>
              </a:ext>
            </a:extLst>
          </p:cNvPr>
          <p:cNvSpPr>
            <a:spLocks noGrp="1"/>
          </p:cNvSpPr>
          <p:nvPr>
            <p:ph sz="quarter" idx="4"/>
          </p:nvPr>
        </p:nvSpPr>
        <p:spPr>
          <a:xfrm>
            <a:off x="6348412" y="2705725"/>
            <a:ext cx="5339833" cy="3672952"/>
          </a:xfrm>
        </p:spPr>
        <p:style>
          <a:lnRef idx="2">
            <a:schemeClr val="accent3"/>
          </a:lnRef>
          <a:fillRef idx="1">
            <a:schemeClr val="lt1"/>
          </a:fillRef>
          <a:effectRef idx="0">
            <a:schemeClr val="accent3"/>
          </a:effectRef>
          <a:fontRef idx="minor">
            <a:schemeClr val="dk1"/>
          </a:fontRef>
        </p:style>
        <p:txBody>
          <a:bodyPr/>
          <a:lstStyle/>
          <a:p>
            <a:pPr marL="0" indent="0">
              <a:buNone/>
            </a:pPr>
            <a:r>
              <a:rPr lang="nb-NO" dirty="0" err="1">
                <a:solidFill>
                  <a:schemeClr val="tx1"/>
                </a:solidFill>
              </a:rPr>
              <a:t>Velkomen</a:t>
            </a:r>
            <a:r>
              <a:rPr lang="nb-NO" dirty="0">
                <a:solidFill>
                  <a:schemeClr val="tx1"/>
                </a:solidFill>
              </a:rPr>
              <a:t>! </a:t>
            </a:r>
          </a:p>
          <a:p>
            <a:r>
              <a:rPr lang="nb-NO" dirty="0">
                <a:solidFill>
                  <a:schemeClr val="tx1"/>
                </a:solidFill>
              </a:rPr>
              <a:t>Oppsummering del 1 – kva </a:t>
            </a:r>
            <a:r>
              <a:rPr lang="nb-NO" dirty="0" err="1">
                <a:solidFill>
                  <a:schemeClr val="tx1"/>
                </a:solidFill>
              </a:rPr>
              <a:t>faktorar</a:t>
            </a:r>
            <a:r>
              <a:rPr lang="nb-NO" dirty="0">
                <a:solidFill>
                  <a:schemeClr val="tx1"/>
                </a:solidFill>
              </a:rPr>
              <a:t> skal </a:t>
            </a:r>
            <a:r>
              <a:rPr lang="nb-NO" dirty="0" err="1">
                <a:solidFill>
                  <a:schemeClr val="tx1"/>
                </a:solidFill>
              </a:rPr>
              <a:t>me</a:t>
            </a:r>
            <a:r>
              <a:rPr lang="nb-NO" dirty="0">
                <a:solidFill>
                  <a:schemeClr val="tx1"/>
                </a:solidFill>
              </a:rPr>
              <a:t> jobba </a:t>
            </a:r>
            <a:r>
              <a:rPr lang="nb-NO" dirty="0" err="1">
                <a:solidFill>
                  <a:schemeClr val="tx1"/>
                </a:solidFill>
              </a:rPr>
              <a:t>vidare</a:t>
            </a:r>
            <a:r>
              <a:rPr lang="nb-NO" dirty="0">
                <a:solidFill>
                  <a:schemeClr val="tx1"/>
                </a:solidFill>
              </a:rPr>
              <a:t> med og korleis (15 min)</a:t>
            </a:r>
          </a:p>
          <a:p>
            <a:r>
              <a:rPr lang="nb-NO">
                <a:solidFill>
                  <a:schemeClr val="tx1"/>
                </a:solidFill>
              </a:rPr>
              <a:t>Gruppearbeid IGP – Vegkartet, A3 eller faktorspesifikt verktøy (60-90 min)</a:t>
            </a:r>
          </a:p>
          <a:p>
            <a:r>
              <a:rPr lang="nn-NO" dirty="0">
                <a:solidFill>
                  <a:schemeClr val="tx1"/>
                </a:solidFill>
              </a:rPr>
              <a:t>Oppsummering del 2: </a:t>
            </a:r>
            <a:r>
              <a:rPr lang="nb-NO" dirty="0">
                <a:solidFill>
                  <a:schemeClr val="tx1"/>
                </a:solidFill>
              </a:rPr>
              <a:t>Korleis skal </a:t>
            </a:r>
            <a:r>
              <a:rPr lang="nb-NO" dirty="0" err="1">
                <a:solidFill>
                  <a:schemeClr val="tx1"/>
                </a:solidFill>
              </a:rPr>
              <a:t>me</a:t>
            </a:r>
            <a:r>
              <a:rPr lang="nb-NO" dirty="0">
                <a:solidFill>
                  <a:schemeClr val="tx1"/>
                </a:solidFill>
              </a:rPr>
              <a:t> syta for at tiltaka blir jobba med framover? (15 min)</a:t>
            </a:r>
          </a:p>
          <a:p>
            <a:pPr marL="0" indent="0">
              <a:buNone/>
            </a:pPr>
            <a:r>
              <a:rPr lang="nb-NO" dirty="0">
                <a:solidFill>
                  <a:schemeClr val="tx1"/>
                </a:solidFill>
              </a:rPr>
              <a:t>Takk for i dag!</a:t>
            </a:r>
          </a:p>
          <a:p>
            <a:endParaRPr lang="nb-NO" dirty="0"/>
          </a:p>
        </p:txBody>
      </p:sp>
      <p:sp>
        <p:nvSpPr>
          <p:cNvPr id="4" name="Tittel 3">
            <a:extLst>
              <a:ext uri="{FF2B5EF4-FFF2-40B4-BE49-F238E27FC236}">
                <a16:creationId xmlns:a16="http://schemas.microsoft.com/office/drawing/2014/main" id="{78301E54-2D8B-4871-86D4-6F8D369CB356}"/>
              </a:ext>
            </a:extLst>
          </p:cNvPr>
          <p:cNvSpPr>
            <a:spLocks noGrp="1"/>
          </p:cNvSpPr>
          <p:nvPr>
            <p:ph type="title"/>
          </p:nvPr>
        </p:nvSpPr>
        <p:spPr>
          <a:xfrm>
            <a:off x="751884" y="368825"/>
            <a:ext cx="11184486" cy="1340933"/>
          </a:xfrm>
        </p:spPr>
        <p:txBody>
          <a:bodyPr/>
          <a:lstStyle/>
          <a:p>
            <a:pPr algn="ctr"/>
            <a:r>
              <a:rPr lang="nb-NO"/>
              <a:t>OPPFØLGING AV 10-FAKTOR I </a:t>
            </a:r>
            <a:br>
              <a:rPr lang="nb-NO">
                <a:cs typeface="Arial"/>
              </a:rPr>
            </a:br>
            <a:r>
              <a:rPr lang="nb-NO"/>
              <a:t>TO DELAR</a:t>
            </a:r>
            <a:endParaRPr lang="nb-NO">
              <a:cs typeface="Arial"/>
            </a:endParaRPr>
          </a:p>
        </p:txBody>
      </p:sp>
      <p:sp>
        <p:nvSpPr>
          <p:cNvPr id="2" name="Rektangel 1">
            <a:extLst>
              <a:ext uri="{FF2B5EF4-FFF2-40B4-BE49-F238E27FC236}">
                <a16:creationId xmlns:a16="http://schemas.microsoft.com/office/drawing/2014/main" id="{12635802-D09E-4D2E-8778-2DF76032ABA2}"/>
              </a:ext>
            </a:extLst>
          </p:cNvPr>
          <p:cNvSpPr/>
          <p:nvPr/>
        </p:nvSpPr>
        <p:spPr>
          <a:xfrm>
            <a:off x="1432721" y="2336391"/>
            <a:ext cx="3702680" cy="369332"/>
          </a:xfrm>
          <a:prstGeom prst="rect">
            <a:avLst/>
          </a:prstGeom>
        </p:spPr>
        <p:txBody>
          <a:bodyPr wrap="none" lIns="91440" tIns="45720" rIns="91440" bIns="45720" anchor="t">
            <a:spAutoFit/>
          </a:bodyPr>
          <a:lstStyle/>
          <a:p>
            <a:r>
              <a:rPr lang="nb-NO" b="1">
                <a:solidFill>
                  <a:schemeClr val="bg2"/>
                </a:solidFill>
              </a:rPr>
              <a:t>Avdelingsmøte 1 (1.5 – 2 </a:t>
            </a:r>
            <a:r>
              <a:rPr lang="nb-NO" b="1" err="1">
                <a:solidFill>
                  <a:schemeClr val="bg2"/>
                </a:solidFill>
              </a:rPr>
              <a:t>timar</a:t>
            </a:r>
            <a:r>
              <a:rPr lang="nb-NO" b="1">
                <a:solidFill>
                  <a:schemeClr val="bg2"/>
                </a:solidFill>
              </a:rPr>
              <a:t>)</a:t>
            </a:r>
            <a:endParaRPr lang="nb-NO" b="1">
              <a:solidFill>
                <a:schemeClr val="bg2"/>
              </a:solidFill>
              <a:cs typeface="Arial"/>
            </a:endParaRPr>
          </a:p>
        </p:txBody>
      </p:sp>
      <p:sp>
        <p:nvSpPr>
          <p:cNvPr id="3" name="Rektangel 2">
            <a:extLst>
              <a:ext uri="{FF2B5EF4-FFF2-40B4-BE49-F238E27FC236}">
                <a16:creationId xmlns:a16="http://schemas.microsoft.com/office/drawing/2014/main" id="{B8F4B844-7393-4A16-81B9-FA8F398A5B67}"/>
              </a:ext>
            </a:extLst>
          </p:cNvPr>
          <p:cNvSpPr/>
          <p:nvPr/>
        </p:nvSpPr>
        <p:spPr>
          <a:xfrm>
            <a:off x="7133198" y="2336391"/>
            <a:ext cx="3574440" cy="369332"/>
          </a:xfrm>
          <a:prstGeom prst="rect">
            <a:avLst/>
          </a:prstGeom>
        </p:spPr>
        <p:txBody>
          <a:bodyPr wrap="none" lIns="91440" tIns="45720" rIns="91440" bIns="45720" anchor="t">
            <a:spAutoFit/>
          </a:bodyPr>
          <a:lstStyle/>
          <a:p>
            <a:r>
              <a:rPr lang="nb-NO" b="1"/>
              <a:t>Avdelingsmøte 2 (1,5 – 2 </a:t>
            </a:r>
            <a:r>
              <a:rPr lang="nb-NO" b="1" err="1"/>
              <a:t>timar</a:t>
            </a:r>
            <a:r>
              <a:rPr lang="nb-NO" b="1"/>
              <a:t>)</a:t>
            </a:r>
            <a:endParaRPr lang="nb-NO" b="1">
              <a:cs typeface="Arial"/>
            </a:endParaRPr>
          </a:p>
        </p:txBody>
      </p:sp>
    </p:spTree>
    <p:extLst>
      <p:ext uri="{BB962C8B-B14F-4D97-AF65-F5344CB8AC3E}">
        <p14:creationId xmlns:p14="http://schemas.microsoft.com/office/powerpoint/2010/main" val="56318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gning&#10;&#10;Automatisk generert beskrivelse">
            <a:extLst>
              <a:ext uri="{FF2B5EF4-FFF2-40B4-BE49-F238E27FC236}">
                <a16:creationId xmlns:a16="http://schemas.microsoft.com/office/drawing/2014/main" id="{FB90FFD9-3285-4C24-80E6-2CD94973C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04" y="1154358"/>
            <a:ext cx="2042063" cy="1481257"/>
          </a:xfrm>
          <a:prstGeom prst="rect">
            <a:avLst/>
          </a:prstGeom>
        </p:spPr>
      </p:pic>
      <p:pic>
        <p:nvPicPr>
          <p:cNvPr id="7" name="Bilde 6" descr="Et bilde som inneholder tegning&#10;&#10;Automatisk generert beskrivelse">
            <a:extLst>
              <a:ext uri="{FF2B5EF4-FFF2-40B4-BE49-F238E27FC236}">
                <a16:creationId xmlns:a16="http://schemas.microsoft.com/office/drawing/2014/main" id="{208D60AE-C2EC-47CF-81E3-8ACA21CC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194" y="1083015"/>
            <a:ext cx="2041281" cy="1519238"/>
          </a:xfrm>
          <a:prstGeom prst="rect">
            <a:avLst/>
          </a:prstGeom>
        </p:spPr>
      </p:pic>
      <p:pic>
        <p:nvPicPr>
          <p:cNvPr id="8" name="Bilde 7" descr="Et bilde som inneholder tegning&#10;&#10;Automatisk generert beskrivelse">
            <a:extLst>
              <a:ext uri="{FF2B5EF4-FFF2-40B4-BE49-F238E27FC236}">
                <a16:creationId xmlns:a16="http://schemas.microsoft.com/office/drawing/2014/main" id="{68B97943-65CF-4AF0-8028-492907F84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153" y="933373"/>
            <a:ext cx="2042062" cy="1441635"/>
          </a:xfrm>
          <a:prstGeom prst="rect">
            <a:avLst/>
          </a:prstGeom>
        </p:spPr>
      </p:pic>
      <p:pic>
        <p:nvPicPr>
          <p:cNvPr id="9" name="Bilde 8" descr="Et bilde som inneholder tegning&#10;&#10;Automatisk generert beskrivelse">
            <a:extLst>
              <a:ext uri="{FF2B5EF4-FFF2-40B4-BE49-F238E27FC236}">
                <a16:creationId xmlns:a16="http://schemas.microsoft.com/office/drawing/2014/main" id="{10CBB2E2-4FF3-460C-888B-D63258AF6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935" y="2859974"/>
            <a:ext cx="2477921" cy="1835064"/>
          </a:xfrm>
          <a:prstGeom prst="rect">
            <a:avLst/>
          </a:prstGeom>
        </p:spPr>
      </p:pic>
      <p:pic>
        <p:nvPicPr>
          <p:cNvPr id="10" name="Bilde 9" descr="Et bilde som inneholder bord&#10;&#10;Automatisk generert beskrivelse">
            <a:extLst>
              <a:ext uri="{FF2B5EF4-FFF2-40B4-BE49-F238E27FC236}">
                <a16:creationId xmlns:a16="http://schemas.microsoft.com/office/drawing/2014/main" id="{66F4DA48-9FDC-4F08-ACAF-4426FF6FDE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0183" y="2724700"/>
            <a:ext cx="2040071" cy="1482575"/>
          </a:xfrm>
          <a:prstGeom prst="rect">
            <a:avLst/>
          </a:prstGeom>
        </p:spPr>
      </p:pic>
      <p:pic>
        <p:nvPicPr>
          <p:cNvPr id="11" name="Bilde 10" descr="Et bilde som inneholder tegning&#10;&#10;Automatisk generert beskrivelse">
            <a:extLst>
              <a:ext uri="{FF2B5EF4-FFF2-40B4-BE49-F238E27FC236}">
                <a16:creationId xmlns:a16="http://schemas.microsoft.com/office/drawing/2014/main" id="{02B79B33-832A-44BA-873D-ED1A72089D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5631" y="2899620"/>
            <a:ext cx="2042062" cy="1472113"/>
          </a:xfrm>
          <a:prstGeom prst="rect">
            <a:avLst/>
          </a:prstGeom>
        </p:spPr>
      </p:pic>
      <p:pic>
        <p:nvPicPr>
          <p:cNvPr id="12" name="Bilde 11" descr="Et bilde som inneholder bord, tegning&#10;&#10;Automatisk generert beskrivelse">
            <a:extLst>
              <a:ext uri="{FF2B5EF4-FFF2-40B4-BE49-F238E27FC236}">
                <a16:creationId xmlns:a16="http://schemas.microsoft.com/office/drawing/2014/main" id="{73537E9C-AD36-4601-9876-FB5A79B470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3070" y="2911937"/>
            <a:ext cx="1947579" cy="1295338"/>
          </a:xfrm>
          <a:prstGeom prst="rect">
            <a:avLst/>
          </a:prstGeom>
        </p:spPr>
      </p:pic>
      <p:pic>
        <p:nvPicPr>
          <p:cNvPr id="13" name="Bilde 12" descr="Et bilde som inneholder tegning&#10;&#10;Automatisk generert beskrivelse">
            <a:extLst>
              <a:ext uri="{FF2B5EF4-FFF2-40B4-BE49-F238E27FC236}">
                <a16:creationId xmlns:a16="http://schemas.microsoft.com/office/drawing/2014/main" id="{4961F5CD-2F00-4899-A469-189C658D3F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0945" y="4781520"/>
            <a:ext cx="2042062" cy="1398965"/>
          </a:xfrm>
          <a:prstGeom prst="rect">
            <a:avLst/>
          </a:prstGeom>
        </p:spPr>
      </p:pic>
      <p:pic>
        <p:nvPicPr>
          <p:cNvPr id="14" name="Bilde 13" descr="Et bilde som inneholder tegning&#10;&#10;Automatisk generert beskrivelse">
            <a:extLst>
              <a:ext uri="{FF2B5EF4-FFF2-40B4-BE49-F238E27FC236}">
                <a16:creationId xmlns:a16="http://schemas.microsoft.com/office/drawing/2014/main" id="{14B9EB0A-CCA9-480D-B024-858C0D1DA2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2766" y="4656793"/>
            <a:ext cx="2042062" cy="1475161"/>
          </a:xfrm>
          <a:prstGeom prst="rect">
            <a:avLst/>
          </a:prstGeom>
        </p:spPr>
      </p:pic>
      <p:pic>
        <p:nvPicPr>
          <p:cNvPr id="15" name="Bilde 14" descr="Et bilde som inneholder tegning&#10;&#10;Automatisk generert beskrivelse">
            <a:extLst>
              <a:ext uri="{FF2B5EF4-FFF2-40B4-BE49-F238E27FC236}">
                <a16:creationId xmlns:a16="http://schemas.microsoft.com/office/drawing/2014/main" id="{D984B580-387B-4774-A62E-2A4819CFF7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44615" y="4707082"/>
            <a:ext cx="2011583" cy="1374582"/>
          </a:xfrm>
          <a:prstGeom prst="rect">
            <a:avLst/>
          </a:prstGeom>
        </p:spPr>
      </p:pic>
      <p:sp>
        <p:nvSpPr>
          <p:cNvPr id="16" name="TextBox 2">
            <a:extLst>
              <a:ext uri="{FF2B5EF4-FFF2-40B4-BE49-F238E27FC236}">
                <a16:creationId xmlns:a16="http://schemas.microsoft.com/office/drawing/2014/main" id="{16F6C686-3DBB-4124-86D4-7D5E39FB747A}"/>
              </a:ext>
            </a:extLst>
          </p:cNvPr>
          <p:cNvSpPr txBox="1"/>
          <p:nvPr/>
        </p:nvSpPr>
        <p:spPr>
          <a:xfrm>
            <a:off x="1080890" y="2450949"/>
            <a:ext cx="1994457"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1. Indre motivasjon</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17" name="TextBox 2">
            <a:extLst>
              <a:ext uri="{FF2B5EF4-FFF2-40B4-BE49-F238E27FC236}">
                <a16:creationId xmlns:a16="http://schemas.microsoft.com/office/drawing/2014/main" id="{3C591DDD-F2E5-4E7B-8566-2836DCC18BE7}"/>
              </a:ext>
            </a:extLst>
          </p:cNvPr>
          <p:cNvSpPr txBox="1"/>
          <p:nvPr/>
        </p:nvSpPr>
        <p:spPr>
          <a:xfrm>
            <a:off x="5381733" y="2404211"/>
            <a:ext cx="1619033"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2. </a:t>
            </a:r>
            <a:r>
              <a:rPr kumimoji="0" lang="nb-NO" sz="1800" b="0" i="0" u="none" strike="noStrike" kern="1200" cap="none" spc="0" normalizeH="0" baseline="0" noProof="0" err="1">
                <a:ln>
                  <a:noFill/>
                </a:ln>
                <a:solidFill>
                  <a:srgbClr val="040138"/>
                </a:solidFill>
                <a:effectLst/>
                <a:uLnTx/>
                <a:uFillTx/>
                <a:latin typeface="Calibri" panose="020F0502020204030204" pitchFamily="34" charset="0"/>
                <a:ea typeface="+mn-ea"/>
                <a:cs typeface="Calibri" panose="020F0502020204030204" pitchFamily="34" charset="0"/>
              </a:rPr>
              <a:t>Mestringstru</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18" name="TextBox 2">
            <a:extLst>
              <a:ext uri="{FF2B5EF4-FFF2-40B4-BE49-F238E27FC236}">
                <a16:creationId xmlns:a16="http://schemas.microsoft.com/office/drawing/2014/main" id="{0ED8388B-E42B-4A90-8D57-CDADFA39B239}"/>
              </a:ext>
            </a:extLst>
          </p:cNvPr>
          <p:cNvSpPr txBox="1"/>
          <p:nvPr/>
        </p:nvSpPr>
        <p:spPr>
          <a:xfrm>
            <a:off x="9153702" y="2244820"/>
            <a:ext cx="1344600"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3. Autonomi</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19" name="TextBox 2">
            <a:extLst>
              <a:ext uri="{FF2B5EF4-FFF2-40B4-BE49-F238E27FC236}">
                <a16:creationId xmlns:a16="http://schemas.microsoft.com/office/drawing/2014/main" id="{48581BAF-0DAF-455B-853D-829902F89F49}"/>
              </a:ext>
            </a:extLst>
          </p:cNvPr>
          <p:cNvSpPr txBox="1"/>
          <p:nvPr/>
        </p:nvSpPr>
        <p:spPr>
          <a:xfrm>
            <a:off x="-1076092" y="4412188"/>
            <a:ext cx="3986827"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4. Bruk av kompetanse</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20" name="TextBox 2">
            <a:extLst>
              <a:ext uri="{FF2B5EF4-FFF2-40B4-BE49-F238E27FC236}">
                <a16:creationId xmlns:a16="http://schemas.microsoft.com/office/drawing/2014/main" id="{48D242BF-8850-4293-940C-DDB3312F3AAA}"/>
              </a:ext>
            </a:extLst>
          </p:cNvPr>
          <p:cNvSpPr txBox="1"/>
          <p:nvPr/>
        </p:nvSpPr>
        <p:spPr>
          <a:xfrm>
            <a:off x="3454179" y="4144931"/>
            <a:ext cx="2790379"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5. </a:t>
            </a:r>
            <a:r>
              <a:rPr kumimoji="0" lang="nb-NO" sz="1800" b="0" i="0" u="none" strike="noStrike" kern="1200" cap="none" spc="0" normalizeH="0" baseline="0" noProof="0" err="1">
                <a:ln>
                  <a:noFill/>
                </a:ln>
                <a:solidFill>
                  <a:srgbClr val="040138"/>
                </a:solidFill>
                <a:effectLst/>
                <a:uLnTx/>
                <a:uFillTx/>
                <a:latin typeface="Calibri" panose="020F0502020204030204" pitchFamily="34" charset="0"/>
                <a:ea typeface="+mn-ea"/>
                <a:cs typeface="Calibri" panose="020F0502020204030204" pitchFamily="34" charset="0"/>
              </a:rPr>
              <a:t>Meistringsorientert</a:t>
            </a: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 leiing</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21" name="TextBox 2">
            <a:extLst>
              <a:ext uri="{FF2B5EF4-FFF2-40B4-BE49-F238E27FC236}">
                <a16:creationId xmlns:a16="http://schemas.microsoft.com/office/drawing/2014/main" id="{16B50F85-9146-4C52-B2C0-F2AAAA20AFF1}"/>
              </a:ext>
            </a:extLst>
          </p:cNvPr>
          <p:cNvSpPr txBox="1"/>
          <p:nvPr/>
        </p:nvSpPr>
        <p:spPr>
          <a:xfrm>
            <a:off x="6972388" y="4287461"/>
            <a:ext cx="1548886"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6. Rolleklarleik</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22" name="TextBox 2">
            <a:extLst>
              <a:ext uri="{FF2B5EF4-FFF2-40B4-BE49-F238E27FC236}">
                <a16:creationId xmlns:a16="http://schemas.microsoft.com/office/drawing/2014/main" id="{7629ADF1-3DD5-4660-A2A8-E464DC9A47B6}"/>
              </a:ext>
            </a:extLst>
          </p:cNvPr>
          <p:cNvSpPr txBox="1"/>
          <p:nvPr/>
        </p:nvSpPr>
        <p:spPr>
          <a:xfrm>
            <a:off x="8848459" y="4187278"/>
            <a:ext cx="3299686"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7. Relevant kompetanseutvikling</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23" name="TextBox 2">
            <a:extLst>
              <a:ext uri="{FF2B5EF4-FFF2-40B4-BE49-F238E27FC236}">
                <a16:creationId xmlns:a16="http://schemas.microsoft.com/office/drawing/2014/main" id="{969B1375-E8AB-4185-A872-E24214A03500}"/>
              </a:ext>
            </a:extLst>
          </p:cNvPr>
          <p:cNvSpPr txBox="1"/>
          <p:nvPr/>
        </p:nvSpPr>
        <p:spPr>
          <a:xfrm>
            <a:off x="1250945" y="6062586"/>
            <a:ext cx="1996187"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8. Fleksibilitetsvilje</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24" name="TextBox 2">
            <a:extLst>
              <a:ext uri="{FF2B5EF4-FFF2-40B4-BE49-F238E27FC236}">
                <a16:creationId xmlns:a16="http://schemas.microsoft.com/office/drawing/2014/main" id="{F60417E6-C2BA-4B1A-9CE5-2F5235517640}"/>
              </a:ext>
            </a:extLst>
          </p:cNvPr>
          <p:cNvSpPr txBox="1"/>
          <p:nvPr/>
        </p:nvSpPr>
        <p:spPr>
          <a:xfrm>
            <a:off x="5001835" y="6065791"/>
            <a:ext cx="1887697"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9. </a:t>
            </a:r>
            <a:r>
              <a:rPr kumimoji="0" lang="nb-NO" sz="1800" b="0" i="0" u="none" strike="noStrike" kern="1200" cap="none" spc="0" normalizeH="0" baseline="0" noProof="0" err="1">
                <a:ln>
                  <a:noFill/>
                </a:ln>
                <a:solidFill>
                  <a:srgbClr val="040138"/>
                </a:solidFill>
                <a:effectLst/>
                <a:uLnTx/>
                <a:uFillTx/>
                <a:latin typeface="Calibri" panose="020F0502020204030204" pitchFamily="34" charset="0"/>
                <a:ea typeface="+mn-ea"/>
                <a:cs typeface="Calibri" panose="020F0502020204030204" pitchFamily="34" charset="0"/>
              </a:rPr>
              <a:t>Meistringsklima</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25" name="TextBox 2">
            <a:extLst>
              <a:ext uri="{FF2B5EF4-FFF2-40B4-BE49-F238E27FC236}">
                <a16:creationId xmlns:a16="http://schemas.microsoft.com/office/drawing/2014/main" id="{7F9E8F52-AD2D-4E4A-BC4B-EC17238A4275}"/>
              </a:ext>
            </a:extLst>
          </p:cNvPr>
          <p:cNvSpPr txBox="1"/>
          <p:nvPr/>
        </p:nvSpPr>
        <p:spPr>
          <a:xfrm>
            <a:off x="8664893" y="6045383"/>
            <a:ext cx="2454711"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0138"/>
                </a:solidFill>
                <a:effectLst/>
                <a:uLnTx/>
                <a:uFillTx/>
                <a:latin typeface="Calibri" panose="020F0502020204030204" pitchFamily="34" charset="0"/>
                <a:ea typeface="+mn-ea"/>
                <a:cs typeface="Calibri" panose="020F0502020204030204" pitchFamily="34" charset="0"/>
              </a:rPr>
              <a:t>10. Prososial motivasjon</a:t>
            </a:r>
            <a:endParaRPr kumimoji="0" lang="nb-NO" sz="1800" b="0" i="0" u="none" strike="noStrike" kern="1200" cap="none" spc="0" normalizeH="0" baseline="0" noProof="0">
              <a:ln>
                <a:noFill/>
              </a:ln>
              <a:solidFill>
                <a:srgbClr val="00FFB4"/>
              </a:solidFill>
              <a:effectLst/>
              <a:uLnTx/>
              <a:uFillTx/>
              <a:latin typeface="Calibri" panose="020F0502020204030204" pitchFamily="34" charset="0"/>
              <a:ea typeface="+mn-ea"/>
              <a:cs typeface="Calibri" panose="020F0502020204030204" pitchFamily="34" charset="0"/>
            </a:endParaRPr>
          </a:p>
        </p:txBody>
      </p:sp>
      <p:sp>
        <p:nvSpPr>
          <p:cNvPr id="5" name="Tittel 4">
            <a:extLst>
              <a:ext uri="{FF2B5EF4-FFF2-40B4-BE49-F238E27FC236}">
                <a16:creationId xmlns:a16="http://schemas.microsoft.com/office/drawing/2014/main" id="{2BCD3671-411E-4729-9E30-7CDCC4CE8C80}"/>
              </a:ext>
            </a:extLst>
          </p:cNvPr>
          <p:cNvSpPr>
            <a:spLocks noGrp="1"/>
          </p:cNvSpPr>
          <p:nvPr>
            <p:ph type="title"/>
          </p:nvPr>
        </p:nvSpPr>
        <p:spPr>
          <a:xfrm>
            <a:off x="503757" y="-505860"/>
            <a:ext cx="11184486" cy="1534141"/>
          </a:xfrm>
        </p:spPr>
        <p:txBody>
          <a:bodyPr/>
          <a:lstStyle/>
          <a:p>
            <a:pPr algn="ctr"/>
            <a:r>
              <a:rPr lang="nn-NO" sz="2400" u="sng"/>
              <a:t>Oppsummering del 1</a:t>
            </a:r>
            <a:br>
              <a:rPr lang="nb-NO" sz="2400"/>
            </a:br>
            <a:r>
              <a:rPr lang="nb-NO" sz="2400" err="1"/>
              <a:t>Desse</a:t>
            </a:r>
            <a:r>
              <a:rPr lang="nb-NO" sz="2400"/>
              <a:t> </a:t>
            </a:r>
            <a:r>
              <a:rPr lang="nb-NO" sz="2400" err="1"/>
              <a:t>faktorane</a:t>
            </a:r>
            <a:r>
              <a:rPr lang="nb-NO" sz="2400"/>
              <a:t> skal </a:t>
            </a:r>
            <a:r>
              <a:rPr lang="nb-NO" sz="2400" err="1"/>
              <a:t>me</a:t>
            </a:r>
            <a:r>
              <a:rPr lang="nb-NO" sz="2400"/>
              <a:t> </a:t>
            </a:r>
            <a:r>
              <a:rPr lang="nb-NO" sz="2400" err="1"/>
              <a:t>vidare</a:t>
            </a:r>
            <a:r>
              <a:rPr lang="nb-NO" sz="2400"/>
              <a:t> jobba med:</a:t>
            </a:r>
            <a:endParaRPr lang="nb-NO"/>
          </a:p>
        </p:txBody>
      </p:sp>
      <p:sp>
        <p:nvSpPr>
          <p:cNvPr id="2" name="Ellipse 1">
            <a:extLst>
              <a:ext uri="{FF2B5EF4-FFF2-40B4-BE49-F238E27FC236}">
                <a16:creationId xmlns:a16="http://schemas.microsoft.com/office/drawing/2014/main" id="{7B5A5F59-4123-4932-B53C-13C317514092}"/>
              </a:ext>
            </a:extLst>
          </p:cNvPr>
          <p:cNvSpPr/>
          <p:nvPr/>
        </p:nvSpPr>
        <p:spPr>
          <a:xfrm>
            <a:off x="8045106" y="687904"/>
            <a:ext cx="3504423" cy="21393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Ellipse 27">
            <a:extLst>
              <a:ext uri="{FF2B5EF4-FFF2-40B4-BE49-F238E27FC236}">
                <a16:creationId xmlns:a16="http://schemas.microsoft.com/office/drawing/2014/main" id="{4E6D7128-07EB-4EDB-805A-F9AAAE2C2CFC}"/>
              </a:ext>
            </a:extLst>
          </p:cNvPr>
          <p:cNvSpPr/>
          <p:nvPr/>
        </p:nvSpPr>
        <p:spPr>
          <a:xfrm>
            <a:off x="6359062" y="2773649"/>
            <a:ext cx="2844329" cy="21393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Snakkeboble: Oval 2">
            <a:extLst>
              <a:ext uri="{FF2B5EF4-FFF2-40B4-BE49-F238E27FC236}">
                <a16:creationId xmlns:a16="http://schemas.microsoft.com/office/drawing/2014/main" id="{F4E0A0C1-3B41-430B-A5C7-988D82E8DA0A}"/>
              </a:ext>
            </a:extLst>
          </p:cNvPr>
          <p:cNvSpPr/>
          <p:nvPr/>
        </p:nvSpPr>
        <p:spPr>
          <a:xfrm>
            <a:off x="7257269" y="5718893"/>
            <a:ext cx="991564" cy="1046848"/>
          </a:xfrm>
          <a:prstGeom prst="wedgeEllipseCallout">
            <a:avLst>
              <a:gd name="adj1" fmla="val 58969"/>
              <a:gd name="adj2" fmla="val -7175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Arial" panose="020B0604020202020204"/>
                <a:ea typeface="+mn-ea"/>
                <a:cs typeface="+mn-cs"/>
              </a:rPr>
              <a:t>Vel ut </a:t>
            </a:r>
            <a:r>
              <a:rPr kumimoji="0" lang="nb-NO" sz="800" b="0" i="0" u="none" strike="noStrike" kern="1200" cap="none" spc="0" normalizeH="0" baseline="0" noProof="0" err="1">
                <a:ln>
                  <a:noFill/>
                </a:ln>
                <a:solidFill>
                  <a:srgbClr val="FFFFFF"/>
                </a:solidFill>
                <a:effectLst/>
                <a:uLnTx/>
                <a:uFillTx/>
                <a:latin typeface="Arial" panose="020B0604020202020204"/>
                <a:ea typeface="+mn-ea"/>
                <a:cs typeface="+mn-cs"/>
              </a:rPr>
              <a:t>faktorar</a:t>
            </a:r>
            <a:r>
              <a:rPr kumimoji="0" lang="nb-NO" sz="800" b="0" i="0" u="none" strike="noStrike" kern="1200" cap="none" spc="0" normalizeH="0" baseline="0" noProof="0">
                <a:ln>
                  <a:noFill/>
                </a:ln>
                <a:solidFill>
                  <a:srgbClr val="FFFFFF"/>
                </a:solidFill>
                <a:effectLst/>
                <a:uLnTx/>
                <a:uFillTx/>
                <a:latin typeface="Arial" panose="020B0604020202020204"/>
                <a:ea typeface="+mn-ea"/>
                <a:cs typeface="+mn-cs"/>
              </a:rPr>
              <a:t> ved å flytta </a:t>
            </a:r>
            <a:r>
              <a:rPr kumimoji="0" lang="nb-NO" sz="800" b="0" i="0" u="none" strike="noStrike" kern="1200" cap="none" spc="0" normalizeH="0" baseline="0" noProof="0" err="1">
                <a:ln>
                  <a:noFill/>
                </a:ln>
                <a:solidFill>
                  <a:srgbClr val="FFFFFF"/>
                </a:solidFill>
                <a:effectLst/>
                <a:uLnTx/>
                <a:uFillTx/>
                <a:latin typeface="Arial" panose="020B0604020202020204"/>
                <a:ea typeface="+mn-ea"/>
                <a:cs typeface="+mn-cs"/>
              </a:rPr>
              <a:t>raude</a:t>
            </a:r>
            <a:r>
              <a:rPr kumimoji="0" lang="nb-NO" sz="800" b="0"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nb-NO" sz="800" b="0" i="0" u="none" strike="noStrike" kern="1200" cap="none" spc="0" normalizeH="0" baseline="0" noProof="0" err="1">
                <a:ln>
                  <a:noFill/>
                </a:ln>
                <a:solidFill>
                  <a:srgbClr val="FFFFFF"/>
                </a:solidFill>
                <a:effectLst/>
                <a:uLnTx/>
                <a:uFillTx/>
                <a:latin typeface="Arial" panose="020B0604020202020204"/>
                <a:ea typeface="+mn-ea"/>
                <a:cs typeface="+mn-cs"/>
              </a:rPr>
              <a:t>sirklar</a:t>
            </a:r>
            <a:endParaRPr kumimoji="0" lang="nb-NO" sz="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742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64ECEDC-ED55-4DC2-9B90-071BBACF80AA}"/>
              </a:ext>
            </a:extLst>
          </p:cNvPr>
          <p:cNvSpPr>
            <a:spLocks noGrp="1"/>
          </p:cNvSpPr>
          <p:nvPr>
            <p:ph type="title"/>
          </p:nvPr>
        </p:nvSpPr>
        <p:spPr>
          <a:xfrm>
            <a:off x="620715" y="1433882"/>
            <a:ext cx="11184486" cy="1340933"/>
          </a:xfrm>
        </p:spPr>
        <p:txBody>
          <a:bodyPr/>
          <a:lstStyle/>
          <a:p>
            <a:r>
              <a:rPr lang="nn-NO"/>
              <a:t>Presentasjon av vegkartet, A3 eller det faktorspesifikke verktøyet de skal bruka  for å koma fram til tiltak</a:t>
            </a:r>
          </a:p>
        </p:txBody>
      </p:sp>
      <p:pic>
        <p:nvPicPr>
          <p:cNvPr id="4" name="Bilete 3">
            <a:extLst>
              <a:ext uri="{FF2B5EF4-FFF2-40B4-BE49-F238E27FC236}">
                <a16:creationId xmlns:a16="http://schemas.microsoft.com/office/drawing/2014/main" id="{C205276B-B1E1-4E72-B8AE-753D0223EF26}"/>
              </a:ext>
            </a:extLst>
          </p:cNvPr>
          <p:cNvPicPr>
            <a:picLocks noChangeAspect="1"/>
          </p:cNvPicPr>
          <p:nvPr/>
        </p:nvPicPr>
        <p:blipFill rotWithShape="1">
          <a:blip r:embed="rId3"/>
          <a:srcRect l="26034" t="16899" r="21253" b="36279"/>
          <a:stretch/>
        </p:blipFill>
        <p:spPr>
          <a:xfrm>
            <a:off x="697400" y="3383481"/>
            <a:ext cx="3592319" cy="1994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kstSylinder 4">
            <a:extLst>
              <a:ext uri="{FF2B5EF4-FFF2-40B4-BE49-F238E27FC236}">
                <a16:creationId xmlns:a16="http://schemas.microsoft.com/office/drawing/2014/main" id="{4C80DD5E-69FB-4F8F-8121-5DB89D9E675E}"/>
              </a:ext>
            </a:extLst>
          </p:cNvPr>
          <p:cNvSpPr txBox="1"/>
          <p:nvPr/>
        </p:nvSpPr>
        <p:spPr>
          <a:xfrm>
            <a:off x="4300773" y="4254146"/>
            <a:ext cx="12617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0" i="0" u="sng" strike="noStrike" kern="1200" cap="none" spc="0" normalizeH="0" baseline="0" noProof="0">
                <a:ln>
                  <a:noFill/>
                </a:ln>
                <a:solidFill>
                  <a:srgbClr val="000000"/>
                </a:solidFill>
                <a:effectLst/>
                <a:uLnTx/>
                <a:uFillTx/>
                <a:latin typeface="Arial" panose="020B0604020202020204"/>
                <a:ea typeface="+mn-ea"/>
                <a:cs typeface="+mn-cs"/>
              </a:rPr>
              <a:t>eller </a:t>
            </a:r>
          </a:p>
        </p:txBody>
      </p:sp>
      <p:pic>
        <p:nvPicPr>
          <p:cNvPr id="6" name="Bilete 5">
            <a:extLst>
              <a:ext uri="{FF2B5EF4-FFF2-40B4-BE49-F238E27FC236}">
                <a16:creationId xmlns:a16="http://schemas.microsoft.com/office/drawing/2014/main" id="{8B22CC3F-99B9-4622-ADC6-7ECFB9D222FD}"/>
              </a:ext>
            </a:extLst>
          </p:cNvPr>
          <p:cNvPicPr>
            <a:picLocks noChangeAspect="1"/>
          </p:cNvPicPr>
          <p:nvPr/>
        </p:nvPicPr>
        <p:blipFill rotWithShape="1">
          <a:blip r:embed="rId4"/>
          <a:srcRect l="17118" t="14728" r="51843" b="13799"/>
          <a:stretch/>
        </p:blipFill>
        <p:spPr>
          <a:xfrm>
            <a:off x="9303488" y="2949000"/>
            <a:ext cx="2070348" cy="2979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Bilete 1">
            <a:extLst>
              <a:ext uri="{FF2B5EF4-FFF2-40B4-BE49-F238E27FC236}">
                <a16:creationId xmlns:a16="http://schemas.microsoft.com/office/drawing/2014/main" id="{84E357DA-10EE-4C9A-8F50-BE3915DE250F}"/>
              </a:ext>
            </a:extLst>
          </p:cNvPr>
          <p:cNvPicPr>
            <a:picLocks noChangeAspect="1"/>
          </p:cNvPicPr>
          <p:nvPr/>
        </p:nvPicPr>
        <p:blipFill rotWithShape="1">
          <a:blip r:embed="rId5"/>
          <a:srcRect l="22500" t="12036" r="9934" b="19056"/>
          <a:stretch/>
        </p:blipFill>
        <p:spPr>
          <a:xfrm>
            <a:off x="4964006" y="3377005"/>
            <a:ext cx="3592319" cy="2060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kstSylinder 6">
            <a:extLst>
              <a:ext uri="{FF2B5EF4-FFF2-40B4-BE49-F238E27FC236}">
                <a16:creationId xmlns:a16="http://schemas.microsoft.com/office/drawing/2014/main" id="{43F1E0C7-5AF3-48A4-A504-3169A2D574EA}"/>
              </a:ext>
            </a:extLst>
          </p:cNvPr>
          <p:cNvSpPr txBox="1"/>
          <p:nvPr/>
        </p:nvSpPr>
        <p:spPr>
          <a:xfrm>
            <a:off x="8599747" y="4255723"/>
            <a:ext cx="12617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800" b="0" i="0" u="sng" strike="noStrike" kern="1200" cap="none" spc="0" normalizeH="0" baseline="0" noProof="0">
                <a:ln>
                  <a:noFill/>
                </a:ln>
                <a:solidFill>
                  <a:srgbClr val="000000"/>
                </a:solidFill>
                <a:effectLst/>
                <a:uLnTx/>
                <a:uFillTx/>
                <a:latin typeface="Arial" panose="020B0604020202020204"/>
                <a:ea typeface="+mn-ea"/>
                <a:cs typeface="+mn-cs"/>
              </a:rPr>
              <a:t>eller </a:t>
            </a:r>
          </a:p>
        </p:txBody>
      </p:sp>
    </p:spTree>
    <p:extLst>
      <p:ext uri="{BB962C8B-B14F-4D97-AF65-F5344CB8AC3E}">
        <p14:creationId xmlns:p14="http://schemas.microsoft.com/office/powerpoint/2010/main" val="166196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innhald 1">
            <a:extLst>
              <a:ext uri="{FF2B5EF4-FFF2-40B4-BE49-F238E27FC236}">
                <a16:creationId xmlns:a16="http://schemas.microsoft.com/office/drawing/2014/main" id="{088BF1DF-3FA2-4B0E-8616-20C28675BE12}"/>
              </a:ext>
            </a:extLst>
          </p:cNvPr>
          <p:cNvSpPr>
            <a:spLocks noGrp="1"/>
          </p:cNvSpPr>
          <p:nvPr>
            <p:ph sz="half" idx="2"/>
          </p:nvPr>
        </p:nvSpPr>
        <p:spPr>
          <a:xfrm>
            <a:off x="582941" y="2093794"/>
            <a:ext cx="8327144" cy="3902970"/>
          </a:xfrm>
        </p:spPr>
        <p:txBody>
          <a:bodyPr vert="horz" lIns="0" tIns="0" rIns="0" bIns="0" rtlCol="0" anchor="t">
            <a:noAutofit/>
          </a:bodyPr>
          <a:lstStyle/>
          <a:p>
            <a:pPr marL="914400" lvl="1" indent="-457200">
              <a:buFont typeface="+mj-lt"/>
              <a:buAutoNum type="arabicPeriod"/>
            </a:pPr>
            <a:r>
              <a:rPr lang="nn-NO" sz="2000" b="1">
                <a:solidFill>
                  <a:srgbClr val="FF0000"/>
                </a:solidFill>
                <a:latin typeface="Calibri"/>
                <a:ea typeface="Times New Roman"/>
                <a:cs typeface="Calibri"/>
              </a:rPr>
              <a:t>I</a:t>
            </a:r>
            <a:r>
              <a:rPr lang="nn-NO" sz="2000">
                <a:latin typeface="Calibri"/>
                <a:ea typeface="Times New Roman"/>
                <a:cs typeface="Calibri"/>
              </a:rPr>
              <a:t>ndividuelt (5 min): Kva er årsakene til at me </a:t>
            </a:r>
            <a:r>
              <a:rPr lang="nn-NO" sz="2000" err="1">
                <a:latin typeface="Calibri"/>
                <a:ea typeface="Times New Roman"/>
                <a:cs typeface="Calibri"/>
              </a:rPr>
              <a:t>scorer</a:t>
            </a:r>
            <a:r>
              <a:rPr lang="nn-NO" sz="2000">
                <a:latin typeface="Calibri"/>
                <a:ea typeface="Times New Roman"/>
                <a:cs typeface="Calibri"/>
              </a:rPr>
              <a:t> som me gjer?</a:t>
            </a:r>
          </a:p>
          <a:p>
            <a:pPr marL="914400" lvl="1" indent="-457200">
              <a:buAutoNum type="arabicPeriod"/>
            </a:pPr>
            <a:endParaRPr lang="nb-NO" sz="2000">
              <a:solidFill>
                <a:srgbClr val="4D4D4D"/>
              </a:solidFill>
              <a:latin typeface="Calibri"/>
              <a:ea typeface="Times New Roman"/>
              <a:cs typeface="Calibri"/>
            </a:endParaRPr>
          </a:p>
          <a:p>
            <a:pPr marL="914400" lvl="1" indent="-457200">
              <a:buFont typeface="+mj-lt"/>
              <a:buAutoNum type="arabicPeriod"/>
            </a:pPr>
            <a:r>
              <a:rPr lang="nb-NO" sz="2000">
                <a:solidFill>
                  <a:srgbClr val="FF0000"/>
                </a:solidFill>
                <a:latin typeface="Calibri"/>
                <a:ea typeface="Times New Roman"/>
                <a:cs typeface="Calibri"/>
              </a:rPr>
              <a:t>G</a:t>
            </a:r>
            <a:r>
              <a:rPr lang="nb-NO" sz="2000">
                <a:latin typeface="Calibri"/>
                <a:ea typeface="Times New Roman"/>
                <a:cs typeface="Calibri"/>
              </a:rPr>
              <a:t>ruppe </a:t>
            </a:r>
            <a:r>
              <a:rPr lang="nb-NO" sz="2000">
                <a:solidFill>
                  <a:srgbClr val="4D4D4D"/>
                </a:solidFill>
                <a:latin typeface="Calibri"/>
                <a:ea typeface="Times New Roman"/>
                <a:cs typeface="Calibri"/>
              </a:rPr>
              <a:t>(30-40 min)</a:t>
            </a:r>
            <a:r>
              <a:rPr lang="nb-NO" sz="2000">
                <a:latin typeface="Calibri"/>
                <a:ea typeface="Times New Roman"/>
                <a:cs typeface="Calibri"/>
              </a:rPr>
              <a:t>: 2-4 </a:t>
            </a:r>
            <a:r>
              <a:rPr lang="nb-NO" sz="2000" err="1">
                <a:latin typeface="Calibri"/>
                <a:ea typeface="Times New Roman"/>
                <a:cs typeface="Calibri"/>
              </a:rPr>
              <a:t>personar</a:t>
            </a:r>
            <a:r>
              <a:rPr lang="nb-NO" sz="2000">
                <a:latin typeface="Calibri"/>
                <a:ea typeface="Times New Roman"/>
                <a:cs typeface="Calibri"/>
              </a:rPr>
              <a:t> per gruppe avhengig av storleik på avdelinga. </a:t>
            </a:r>
            <a:r>
              <a:rPr lang="nb-NO" sz="2000">
                <a:solidFill>
                  <a:srgbClr val="4D4D4D"/>
                </a:solidFill>
                <a:latin typeface="Calibri"/>
                <a:ea typeface="Times New Roman"/>
                <a:cs typeface="Calibri"/>
              </a:rPr>
              <a:t>Vel </a:t>
            </a:r>
            <a:r>
              <a:rPr lang="nb-NO" sz="2000" err="1">
                <a:solidFill>
                  <a:srgbClr val="4D4D4D"/>
                </a:solidFill>
                <a:latin typeface="Calibri"/>
                <a:ea typeface="Times New Roman"/>
                <a:cs typeface="Calibri"/>
              </a:rPr>
              <a:t>ordstyrar</a:t>
            </a:r>
            <a:r>
              <a:rPr lang="nb-NO" sz="2000">
                <a:solidFill>
                  <a:srgbClr val="4D4D4D"/>
                </a:solidFill>
                <a:latin typeface="Calibri"/>
                <a:ea typeface="Times New Roman"/>
                <a:cs typeface="Calibri"/>
              </a:rPr>
              <a:t>/viddevakt og sekretær. </a:t>
            </a:r>
            <a:br>
              <a:rPr lang="nb-NO" sz="2000">
                <a:solidFill>
                  <a:srgbClr val="4D4D4D"/>
                </a:solidFill>
                <a:latin typeface="Calibri"/>
                <a:ea typeface="Times New Roman"/>
                <a:cs typeface="Calibri"/>
              </a:rPr>
            </a:br>
            <a:r>
              <a:rPr lang="nb-NO" sz="2000">
                <a:solidFill>
                  <a:srgbClr val="4D4D4D"/>
                </a:solidFill>
                <a:latin typeface="Calibri"/>
                <a:ea typeface="Times New Roman"/>
                <a:cs typeface="Calibri"/>
              </a:rPr>
              <a:t>- Rekkefremlegg – alle får </a:t>
            </a:r>
            <a:r>
              <a:rPr lang="nb-NO" sz="2000" err="1">
                <a:solidFill>
                  <a:srgbClr val="4D4D4D"/>
                </a:solidFill>
                <a:latin typeface="Calibri"/>
                <a:ea typeface="Times New Roman"/>
                <a:cs typeface="Calibri"/>
              </a:rPr>
              <a:t>kome</a:t>
            </a:r>
            <a:r>
              <a:rPr lang="nb-NO" sz="2000">
                <a:solidFill>
                  <a:srgbClr val="4D4D4D"/>
                </a:solidFill>
                <a:latin typeface="Calibri"/>
                <a:ea typeface="Times New Roman"/>
                <a:cs typeface="Calibri"/>
              </a:rPr>
              <a:t> til orde </a:t>
            </a:r>
            <a:r>
              <a:rPr lang="nb-NO" sz="2000" err="1">
                <a:solidFill>
                  <a:srgbClr val="4D4D4D"/>
                </a:solidFill>
                <a:latin typeface="Calibri"/>
                <a:ea typeface="Times New Roman"/>
                <a:cs typeface="Calibri"/>
              </a:rPr>
              <a:t>ein</a:t>
            </a:r>
            <a:r>
              <a:rPr lang="nb-NO" sz="2000">
                <a:solidFill>
                  <a:srgbClr val="4D4D4D"/>
                </a:solidFill>
                <a:latin typeface="Calibri"/>
                <a:ea typeface="Times New Roman"/>
                <a:cs typeface="Calibri"/>
              </a:rPr>
              <a:t> og </a:t>
            </a:r>
            <a:r>
              <a:rPr lang="nb-NO" sz="2000" err="1">
                <a:solidFill>
                  <a:srgbClr val="4D4D4D"/>
                </a:solidFill>
                <a:latin typeface="Calibri"/>
                <a:ea typeface="Times New Roman"/>
                <a:cs typeface="Calibri"/>
              </a:rPr>
              <a:t>ein</a:t>
            </a:r>
            <a:r>
              <a:rPr lang="nb-NO" sz="2000">
                <a:solidFill>
                  <a:srgbClr val="4D4D4D"/>
                </a:solidFill>
                <a:latin typeface="Calibri"/>
                <a:ea typeface="Times New Roman"/>
                <a:cs typeface="Calibri"/>
              </a:rPr>
              <a:t>. </a:t>
            </a:r>
            <a:br>
              <a:rPr lang="nb-NO" sz="2000">
                <a:solidFill>
                  <a:srgbClr val="4D4D4D"/>
                </a:solidFill>
                <a:latin typeface="Calibri"/>
                <a:ea typeface="Times New Roman"/>
                <a:cs typeface="Calibri"/>
              </a:rPr>
            </a:br>
            <a:r>
              <a:rPr lang="nb-NO" sz="2000">
                <a:solidFill>
                  <a:srgbClr val="4D4D4D"/>
                </a:solidFill>
                <a:latin typeface="Calibri"/>
                <a:ea typeface="Times New Roman"/>
                <a:cs typeface="Calibri"/>
              </a:rPr>
              <a:t>- </a:t>
            </a:r>
            <a:r>
              <a:rPr lang="nb-NO" sz="2000" err="1">
                <a:solidFill>
                  <a:srgbClr val="4D4D4D"/>
                </a:solidFill>
                <a:latin typeface="Calibri"/>
                <a:ea typeface="Times New Roman"/>
                <a:cs typeface="Calibri"/>
              </a:rPr>
              <a:t>Oppgåve</a:t>
            </a:r>
            <a:r>
              <a:rPr lang="nb-NO" sz="2000">
                <a:solidFill>
                  <a:srgbClr val="4D4D4D"/>
                </a:solidFill>
                <a:latin typeface="Calibri"/>
                <a:ea typeface="Times New Roman"/>
                <a:cs typeface="Calibri"/>
              </a:rPr>
              <a:t>: Bli </a:t>
            </a:r>
            <a:r>
              <a:rPr lang="nb-NO" sz="2000" err="1">
                <a:solidFill>
                  <a:srgbClr val="4D4D4D"/>
                </a:solidFill>
                <a:latin typeface="Calibri"/>
                <a:ea typeface="Times New Roman"/>
                <a:cs typeface="Calibri"/>
              </a:rPr>
              <a:t>einige</a:t>
            </a:r>
            <a:r>
              <a:rPr lang="nb-NO" sz="2000">
                <a:solidFill>
                  <a:srgbClr val="4D4D4D"/>
                </a:solidFill>
                <a:latin typeface="Calibri"/>
                <a:ea typeface="Times New Roman"/>
                <a:cs typeface="Calibri"/>
              </a:rPr>
              <a:t> i paret/gruppa om vegkartet eller A3 for kvar faktor og kva som skal </a:t>
            </a:r>
            <a:r>
              <a:rPr lang="nb-NO" sz="2000" err="1">
                <a:solidFill>
                  <a:srgbClr val="4D4D4D"/>
                </a:solidFill>
                <a:latin typeface="Calibri"/>
                <a:ea typeface="Times New Roman"/>
                <a:cs typeface="Calibri"/>
              </a:rPr>
              <a:t>leggjast</a:t>
            </a:r>
            <a:r>
              <a:rPr lang="nb-NO" sz="2000">
                <a:solidFill>
                  <a:srgbClr val="4D4D4D"/>
                </a:solidFill>
                <a:latin typeface="Calibri"/>
                <a:ea typeface="Times New Roman"/>
                <a:cs typeface="Calibri"/>
              </a:rPr>
              <a:t> fram i Plenum.</a:t>
            </a:r>
          </a:p>
          <a:p>
            <a:pPr marL="457200" lvl="1" indent="0">
              <a:buNone/>
            </a:pPr>
            <a:endParaRPr lang="nb-NO" sz="2000">
              <a:solidFill>
                <a:srgbClr val="4D4D4D">
                  <a:lumMod val="50000"/>
                </a:srgbClr>
              </a:solidFill>
              <a:latin typeface="Calibri" panose="020F0502020204030204" pitchFamily="34" charset="0"/>
              <a:ea typeface="Times New Roman"/>
            </a:endParaRPr>
          </a:p>
          <a:p>
            <a:pPr marL="457200" lvl="1" indent="0" hangingPunct="0">
              <a:buNone/>
            </a:pPr>
            <a:r>
              <a:rPr lang="nb-NO" sz="2000">
                <a:solidFill>
                  <a:schemeClr val="accent1"/>
                </a:solidFill>
                <a:latin typeface="Calibri"/>
                <a:ea typeface="Times New Roman"/>
                <a:cs typeface="Calibri"/>
              </a:rPr>
              <a:t>3</a:t>
            </a:r>
            <a:r>
              <a:rPr lang="nb-NO" sz="2000">
                <a:solidFill>
                  <a:srgbClr val="4D4D4D"/>
                </a:solidFill>
                <a:latin typeface="Calibri"/>
                <a:ea typeface="Times New Roman"/>
                <a:cs typeface="Calibri"/>
              </a:rPr>
              <a:t>. 	</a:t>
            </a:r>
            <a:r>
              <a:rPr lang="nb-NO" sz="2000">
                <a:solidFill>
                  <a:srgbClr val="FF0000"/>
                </a:solidFill>
                <a:latin typeface="Calibri" panose="020F0502020204030204" pitchFamily="34" charset="0"/>
                <a:ea typeface="Times New Roman"/>
                <a:cs typeface="Times New Roman"/>
              </a:rPr>
              <a:t>P</a:t>
            </a:r>
            <a:r>
              <a:rPr lang="nb-NO" sz="2000">
                <a:latin typeface="Calibri" panose="020F0502020204030204" pitchFamily="34" charset="0"/>
                <a:ea typeface="Times New Roman"/>
                <a:cs typeface="Times New Roman"/>
              </a:rPr>
              <a:t>lenum:</a:t>
            </a:r>
            <a:r>
              <a:rPr lang="nb-NO" sz="2000">
                <a:solidFill>
                  <a:srgbClr val="4D4D4D">
                    <a:lumMod val="50000"/>
                  </a:srgbClr>
                </a:solidFill>
                <a:latin typeface="Calibri" panose="020F0502020204030204" pitchFamily="34" charset="0"/>
                <a:ea typeface="Times New Roman"/>
                <a:cs typeface="Times New Roman"/>
              </a:rPr>
              <a:t> (30-50 min): </a:t>
            </a:r>
          </a:p>
          <a:p>
            <a:pPr marL="457200" lvl="1" indent="0" hangingPunct="0">
              <a:buNone/>
            </a:pPr>
            <a:r>
              <a:rPr lang="nb-NO" sz="2000">
                <a:solidFill>
                  <a:srgbClr val="4D4D4D"/>
                </a:solidFill>
                <a:latin typeface="Calibri"/>
                <a:ea typeface="Times New Roman"/>
                <a:cs typeface="Times New Roman"/>
              </a:rPr>
              <a:t>	- Rekkeframlegg - Sekretær </a:t>
            </a:r>
            <a:r>
              <a:rPr lang="nb-NO" sz="2000" err="1">
                <a:solidFill>
                  <a:srgbClr val="4D4D4D"/>
                </a:solidFill>
                <a:latin typeface="Calibri"/>
                <a:ea typeface="Times New Roman"/>
                <a:cs typeface="Times New Roman"/>
              </a:rPr>
              <a:t>frå</a:t>
            </a:r>
            <a:r>
              <a:rPr lang="nb-NO" sz="2000">
                <a:solidFill>
                  <a:srgbClr val="4D4D4D"/>
                </a:solidFill>
                <a:latin typeface="Calibri"/>
                <a:ea typeface="Times New Roman"/>
                <a:cs typeface="Times New Roman"/>
              </a:rPr>
              <a:t> kvar gruppe </a:t>
            </a:r>
            <a:r>
              <a:rPr lang="nb-NO" sz="2000" err="1">
                <a:solidFill>
                  <a:srgbClr val="4D4D4D"/>
                </a:solidFill>
                <a:latin typeface="Calibri"/>
                <a:ea typeface="Times New Roman"/>
                <a:cs typeface="Times New Roman"/>
              </a:rPr>
              <a:t>snakkar</a:t>
            </a:r>
            <a:endParaRPr lang="nb-NO" sz="2000">
              <a:solidFill>
                <a:srgbClr val="4D4D4D"/>
              </a:solidFill>
              <a:latin typeface="Calibri"/>
              <a:ea typeface="Times New Roman"/>
              <a:cs typeface="Times New Roman"/>
            </a:endParaRPr>
          </a:p>
          <a:p>
            <a:pPr marL="457200" lvl="1" indent="0">
              <a:buNone/>
            </a:pPr>
            <a:r>
              <a:rPr lang="nb-NO" sz="2000">
                <a:solidFill>
                  <a:srgbClr val="4D4D4D"/>
                </a:solidFill>
                <a:latin typeface="Calibri"/>
                <a:ea typeface="Times New Roman"/>
                <a:cs typeface="Calibri"/>
              </a:rPr>
              <a:t>	- </a:t>
            </a:r>
            <a:r>
              <a:rPr lang="nb-NO" sz="2000" err="1">
                <a:solidFill>
                  <a:srgbClr val="4D4D4D"/>
                </a:solidFill>
                <a:latin typeface="Calibri"/>
                <a:ea typeface="Times New Roman"/>
                <a:cs typeface="Calibri"/>
              </a:rPr>
              <a:t>Oppgåve</a:t>
            </a:r>
            <a:r>
              <a:rPr lang="nb-NO" sz="2000">
                <a:solidFill>
                  <a:srgbClr val="4D4D4D"/>
                </a:solidFill>
                <a:latin typeface="Calibri"/>
                <a:ea typeface="Times New Roman"/>
                <a:cs typeface="Calibri"/>
              </a:rPr>
              <a:t>: Bli </a:t>
            </a:r>
            <a:r>
              <a:rPr lang="nb-NO" sz="2000" err="1">
                <a:solidFill>
                  <a:srgbClr val="4D4D4D"/>
                </a:solidFill>
                <a:latin typeface="Calibri"/>
                <a:ea typeface="Times New Roman"/>
                <a:cs typeface="Calibri"/>
              </a:rPr>
              <a:t>einige</a:t>
            </a:r>
            <a:r>
              <a:rPr lang="nb-NO" sz="2000">
                <a:solidFill>
                  <a:srgbClr val="4D4D4D"/>
                </a:solidFill>
                <a:latin typeface="Calibri"/>
                <a:ea typeface="Times New Roman"/>
                <a:cs typeface="Calibri"/>
              </a:rPr>
              <a:t> om kva som er </a:t>
            </a:r>
            <a:r>
              <a:rPr lang="nb-NO" sz="2000" err="1">
                <a:solidFill>
                  <a:srgbClr val="4D4D4D"/>
                </a:solidFill>
                <a:latin typeface="Calibri"/>
                <a:ea typeface="Times New Roman"/>
                <a:cs typeface="Calibri"/>
              </a:rPr>
              <a:t>viktigaste</a:t>
            </a:r>
            <a:r>
              <a:rPr lang="nb-NO" sz="2000">
                <a:solidFill>
                  <a:srgbClr val="4D4D4D"/>
                </a:solidFill>
                <a:latin typeface="Calibri"/>
                <a:ea typeface="Times New Roman"/>
                <a:cs typeface="Calibri"/>
              </a:rPr>
              <a:t> tiltaka for kvar faktor</a:t>
            </a:r>
            <a:endParaRPr lang="nb-NO" sz="2000">
              <a:solidFill>
                <a:srgbClr val="4D4D4D">
                  <a:lumMod val="50000"/>
                </a:srgbClr>
              </a:solidFill>
              <a:latin typeface="Calibri" panose="020F0502020204030204" pitchFamily="34" charset="0"/>
              <a:ea typeface="Times New Roman"/>
            </a:endParaRPr>
          </a:p>
          <a:p>
            <a:pPr marL="457200" lvl="1" indent="0" hangingPunct="0">
              <a:buNone/>
            </a:pPr>
            <a:endParaRPr lang="nb-NO" sz="2000">
              <a:solidFill>
                <a:srgbClr val="4D4D4D">
                  <a:lumMod val="50000"/>
                </a:srgbClr>
              </a:solidFill>
              <a:latin typeface="Calibri" panose="020F0502020204030204" pitchFamily="34" charset="0"/>
              <a:ea typeface="Times New Roman"/>
              <a:cs typeface="Times New Roman"/>
            </a:endParaRPr>
          </a:p>
        </p:txBody>
      </p:sp>
      <p:sp>
        <p:nvSpPr>
          <p:cNvPr id="4" name="Tittel 1">
            <a:extLst>
              <a:ext uri="{FF2B5EF4-FFF2-40B4-BE49-F238E27FC236}">
                <a16:creationId xmlns:a16="http://schemas.microsoft.com/office/drawing/2014/main" id="{8FB932A5-6B2E-472E-9F7D-7891DE2E64DC}"/>
              </a:ext>
            </a:extLst>
          </p:cNvPr>
          <p:cNvSpPr>
            <a:spLocks noGrp="1"/>
          </p:cNvSpPr>
          <p:nvPr>
            <p:ph type="title"/>
          </p:nvPr>
        </p:nvSpPr>
        <p:spPr>
          <a:xfrm>
            <a:off x="481818" y="451330"/>
            <a:ext cx="10903358" cy="1341437"/>
          </a:xfrm>
        </p:spPr>
        <p:txBody>
          <a:bodyPr vert="horz" lIns="0" tIns="0" rIns="0" bIns="0" rtlCol="0" anchor="b" anchorCtr="0">
            <a:noAutofit/>
          </a:bodyPr>
          <a:lstStyle/>
          <a:p>
            <a:r>
              <a:rPr lang="nb-NO" sz="3600" dirty="0"/>
              <a:t>Gruppearbeid IGP: </a:t>
            </a:r>
            <a:br>
              <a:rPr lang="nb-NO" sz="3600" dirty="0"/>
            </a:br>
            <a:r>
              <a:rPr lang="nb-NO" sz="3600" dirty="0"/>
              <a:t>Me jobbar fram tiltak for kvar av </a:t>
            </a:r>
            <a:r>
              <a:rPr lang="nb-NO" sz="3600" dirty="0" err="1"/>
              <a:t>dei</a:t>
            </a:r>
            <a:r>
              <a:rPr lang="nb-NO" sz="3600" dirty="0"/>
              <a:t> to </a:t>
            </a:r>
            <a:r>
              <a:rPr lang="nb-NO" sz="3600" dirty="0" err="1"/>
              <a:t>faktorane</a:t>
            </a:r>
            <a:endParaRPr lang="nb-NO" sz="3600" dirty="0">
              <a:cs typeface="Arial"/>
            </a:endParaRPr>
          </a:p>
        </p:txBody>
      </p:sp>
      <p:pic>
        <p:nvPicPr>
          <p:cNvPr id="5" name="Picture 2" descr="Møte, Business, Idédugnad, Forretningsmenn, Karriere">
            <a:extLst>
              <a:ext uri="{FF2B5EF4-FFF2-40B4-BE49-F238E27FC236}">
                <a16:creationId xmlns:a16="http://schemas.microsoft.com/office/drawing/2014/main" id="{9E7388F3-7A67-47D3-A4EE-F73EF8F25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290" y="3134173"/>
            <a:ext cx="2509790" cy="182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7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A0D5BB2-D7A6-414E-8ED7-3C8AAE65714E}"/>
              </a:ext>
            </a:extLst>
          </p:cNvPr>
          <p:cNvSpPr>
            <a:spLocks noGrp="1"/>
          </p:cNvSpPr>
          <p:nvPr>
            <p:ph type="title"/>
          </p:nvPr>
        </p:nvSpPr>
        <p:spPr>
          <a:xfrm>
            <a:off x="503757" y="764032"/>
            <a:ext cx="11184486" cy="618202"/>
          </a:xfrm>
        </p:spPr>
        <p:txBody>
          <a:bodyPr/>
          <a:lstStyle/>
          <a:p>
            <a:r>
              <a:rPr lang="nb-NO" sz="2800"/>
              <a:t>Vegkart – slik vil </a:t>
            </a:r>
            <a:r>
              <a:rPr lang="nb-NO" sz="2800" err="1"/>
              <a:t>me</a:t>
            </a:r>
            <a:r>
              <a:rPr lang="nb-NO" sz="2800"/>
              <a:t> forsterka: &lt;skriv vi inn </a:t>
            </a:r>
            <a:r>
              <a:rPr lang="nb-NO" sz="2800" err="1"/>
              <a:t>namn</a:t>
            </a:r>
            <a:r>
              <a:rPr lang="nb-NO" sz="2800"/>
              <a:t> på faktoren&gt;</a:t>
            </a:r>
            <a:endParaRPr lang="nn-NO" sz="2800"/>
          </a:p>
        </p:txBody>
      </p:sp>
      <p:sp>
        <p:nvSpPr>
          <p:cNvPr id="4" name="Rektangel 3">
            <a:extLst>
              <a:ext uri="{FF2B5EF4-FFF2-40B4-BE49-F238E27FC236}">
                <a16:creationId xmlns:a16="http://schemas.microsoft.com/office/drawing/2014/main" id="{0BE48DDA-2782-42D0-BFCD-10B788AF6C3E}"/>
              </a:ext>
            </a:extLst>
          </p:cNvPr>
          <p:cNvSpPr/>
          <p:nvPr/>
        </p:nvSpPr>
        <p:spPr>
          <a:xfrm>
            <a:off x="503757" y="1529075"/>
            <a:ext cx="2692092"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kjenneteiknar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kulturen vår når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me</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er blitt betre?</a:t>
            </a:r>
          </a:p>
        </p:txBody>
      </p:sp>
      <p:sp>
        <p:nvSpPr>
          <p:cNvPr id="5" name="Rektangel 4">
            <a:extLst>
              <a:ext uri="{FF2B5EF4-FFF2-40B4-BE49-F238E27FC236}">
                <a16:creationId xmlns:a16="http://schemas.microsoft.com/office/drawing/2014/main" id="{49882BA3-4127-4FED-8D69-491AB83B1793}"/>
              </a:ext>
            </a:extLst>
          </p:cNvPr>
          <p:cNvSpPr/>
          <p:nvPr/>
        </p:nvSpPr>
        <p:spPr>
          <a:xfrm>
            <a:off x="5914478" y="1561633"/>
            <a:ext cx="2456873"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gjer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leiar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6" name="Rektangel 5">
            <a:extLst>
              <a:ext uri="{FF2B5EF4-FFF2-40B4-BE49-F238E27FC236}">
                <a16:creationId xmlns:a16="http://schemas.microsoft.com/office/drawing/2014/main" id="{C2D3995C-0482-40D8-A363-C7C385F92E4E}"/>
              </a:ext>
            </a:extLst>
          </p:cNvPr>
          <p:cNvSpPr/>
          <p:nvPr/>
        </p:nvSpPr>
        <p:spPr>
          <a:xfrm>
            <a:off x="3407392" y="1546680"/>
            <a:ext cx="2295543"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gjer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medarbeidar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7" name="Rektangel 6">
            <a:extLst>
              <a:ext uri="{FF2B5EF4-FFF2-40B4-BE49-F238E27FC236}">
                <a16:creationId xmlns:a16="http://schemas.microsoft.com/office/drawing/2014/main" id="{649D222C-95C8-4049-B9B8-454411CF2995}"/>
              </a:ext>
            </a:extLst>
          </p:cNvPr>
          <p:cNvSpPr/>
          <p:nvPr/>
        </p:nvSpPr>
        <p:spPr>
          <a:xfrm>
            <a:off x="8582894" y="1561633"/>
            <a:ext cx="2392217"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for konkrete tiltak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me</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må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setja</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i verk? (Ansvar/Frist)</a:t>
            </a:r>
          </a:p>
        </p:txBody>
      </p:sp>
      <p:sp>
        <p:nvSpPr>
          <p:cNvPr id="8" name="Rektangel 7">
            <a:extLst>
              <a:ext uri="{FF2B5EF4-FFF2-40B4-BE49-F238E27FC236}">
                <a16:creationId xmlns:a16="http://schemas.microsoft.com/office/drawing/2014/main" id="{124EA8DC-58A4-4B1B-8890-D367D56B5011}"/>
              </a:ext>
            </a:extLst>
          </p:cNvPr>
          <p:cNvSpPr/>
          <p:nvPr/>
        </p:nvSpPr>
        <p:spPr>
          <a:xfrm>
            <a:off x="503757" y="2594618"/>
            <a:ext cx="2692092" cy="4061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p:txBody>
      </p:sp>
      <p:sp>
        <p:nvSpPr>
          <p:cNvPr id="9" name="Rektangel 8">
            <a:extLst>
              <a:ext uri="{FF2B5EF4-FFF2-40B4-BE49-F238E27FC236}">
                <a16:creationId xmlns:a16="http://schemas.microsoft.com/office/drawing/2014/main" id="{A4752D1C-6D2C-4D2F-A2AA-B1D7F61D4FD6}"/>
              </a:ext>
            </a:extLst>
          </p:cNvPr>
          <p:cNvSpPr/>
          <p:nvPr/>
        </p:nvSpPr>
        <p:spPr>
          <a:xfrm>
            <a:off x="3407392" y="2605250"/>
            <a:ext cx="2295543" cy="4061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endParaRPr>
          </a:p>
        </p:txBody>
      </p:sp>
      <p:sp>
        <p:nvSpPr>
          <p:cNvPr id="10" name="Rektangel 9">
            <a:extLst>
              <a:ext uri="{FF2B5EF4-FFF2-40B4-BE49-F238E27FC236}">
                <a16:creationId xmlns:a16="http://schemas.microsoft.com/office/drawing/2014/main" id="{89F337C4-B15D-4375-8B7E-5B63FD17CF84}"/>
              </a:ext>
            </a:extLst>
          </p:cNvPr>
          <p:cNvSpPr/>
          <p:nvPr/>
        </p:nvSpPr>
        <p:spPr>
          <a:xfrm>
            <a:off x="5914478" y="2624524"/>
            <a:ext cx="2456873" cy="4031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p:txBody>
      </p:sp>
      <p:sp>
        <p:nvSpPr>
          <p:cNvPr id="11" name="Rektangel 10">
            <a:extLst>
              <a:ext uri="{FF2B5EF4-FFF2-40B4-BE49-F238E27FC236}">
                <a16:creationId xmlns:a16="http://schemas.microsoft.com/office/drawing/2014/main" id="{08929B0D-C18C-4F5E-8C18-0FD4B495AA4F}"/>
              </a:ext>
            </a:extLst>
          </p:cNvPr>
          <p:cNvSpPr/>
          <p:nvPr/>
        </p:nvSpPr>
        <p:spPr>
          <a:xfrm>
            <a:off x="8582894" y="2624524"/>
            <a:ext cx="2392217" cy="40420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p:txBody>
      </p:sp>
      <p:sp>
        <p:nvSpPr>
          <p:cNvPr id="12" name="Snakkeboble: rektangel med avrundede hjørner 5">
            <a:extLst>
              <a:ext uri="{FF2B5EF4-FFF2-40B4-BE49-F238E27FC236}">
                <a16:creationId xmlns:a16="http://schemas.microsoft.com/office/drawing/2014/main" id="{2F5F6AE9-7667-4CFF-93BF-701DE550A615}"/>
              </a:ext>
            </a:extLst>
          </p:cNvPr>
          <p:cNvSpPr/>
          <p:nvPr/>
        </p:nvSpPr>
        <p:spPr>
          <a:xfrm>
            <a:off x="10292316" y="4869713"/>
            <a:ext cx="1899684" cy="1976300"/>
          </a:xfrm>
          <a:prstGeom prst="wedgeRoundRectCallout">
            <a:avLst>
              <a:gd name="adj1" fmla="val -116321"/>
              <a:gd name="adj2" fmla="val -37719"/>
              <a:gd name="adj3" fmla="val 16667"/>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Bruk IGP til å svara på </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dei</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4 spørsmåla. </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I del 2 - Gruppa: Vel </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ordstyrar</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og sekretær.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Skriv inn svara i vegkartet. </a:t>
            </a:r>
          </a:p>
        </p:txBody>
      </p:sp>
    </p:spTree>
    <p:extLst>
      <p:ext uri="{BB962C8B-B14F-4D97-AF65-F5344CB8AC3E}">
        <p14:creationId xmlns:p14="http://schemas.microsoft.com/office/powerpoint/2010/main" val="10873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7A0D5BB2-D7A6-414E-8ED7-3C8AAE65714E}"/>
              </a:ext>
            </a:extLst>
          </p:cNvPr>
          <p:cNvSpPr>
            <a:spLocks noGrp="1"/>
          </p:cNvSpPr>
          <p:nvPr>
            <p:ph type="title"/>
          </p:nvPr>
        </p:nvSpPr>
        <p:spPr>
          <a:xfrm>
            <a:off x="503757" y="764032"/>
            <a:ext cx="11184486" cy="618202"/>
          </a:xfrm>
        </p:spPr>
        <p:txBody>
          <a:bodyPr/>
          <a:lstStyle/>
          <a:p>
            <a:r>
              <a:rPr lang="nb-NO" sz="2800"/>
              <a:t>Vegkart – slik vil </a:t>
            </a:r>
            <a:r>
              <a:rPr lang="nb-NO" sz="2800" err="1"/>
              <a:t>me</a:t>
            </a:r>
            <a:r>
              <a:rPr lang="nb-NO" sz="2800"/>
              <a:t> </a:t>
            </a:r>
            <a:r>
              <a:rPr lang="nb-NO" sz="2800" err="1"/>
              <a:t>forbetra</a:t>
            </a:r>
            <a:r>
              <a:rPr lang="nb-NO" sz="2800"/>
              <a:t>: &lt;skriv vi inn </a:t>
            </a:r>
            <a:r>
              <a:rPr lang="nb-NO" sz="2800" err="1"/>
              <a:t>namn</a:t>
            </a:r>
            <a:r>
              <a:rPr lang="nb-NO" sz="2800"/>
              <a:t> på faktoren&gt;</a:t>
            </a:r>
            <a:endParaRPr lang="nn-NO" sz="2800"/>
          </a:p>
        </p:txBody>
      </p:sp>
      <p:sp>
        <p:nvSpPr>
          <p:cNvPr id="4" name="Rektangel 3">
            <a:extLst>
              <a:ext uri="{FF2B5EF4-FFF2-40B4-BE49-F238E27FC236}">
                <a16:creationId xmlns:a16="http://schemas.microsoft.com/office/drawing/2014/main" id="{0BE48DDA-2782-42D0-BFCD-10B788AF6C3E}"/>
              </a:ext>
            </a:extLst>
          </p:cNvPr>
          <p:cNvSpPr/>
          <p:nvPr/>
        </p:nvSpPr>
        <p:spPr>
          <a:xfrm>
            <a:off x="503757" y="1529075"/>
            <a:ext cx="2692092"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kjenneteiknar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kulturen vår når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me</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er blitt betre?</a:t>
            </a:r>
          </a:p>
        </p:txBody>
      </p:sp>
      <p:sp>
        <p:nvSpPr>
          <p:cNvPr id="5" name="Rektangel 4">
            <a:extLst>
              <a:ext uri="{FF2B5EF4-FFF2-40B4-BE49-F238E27FC236}">
                <a16:creationId xmlns:a16="http://schemas.microsoft.com/office/drawing/2014/main" id="{49882BA3-4127-4FED-8D69-491AB83B1793}"/>
              </a:ext>
            </a:extLst>
          </p:cNvPr>
          <p:cNvSpPr/>
          <p:nvPr/>
        </p:nvSpPr>
        <p:spPr>
          <a:xfrm>
            <a:off x="5914478" y="1561633"/>
            <a:ext cx="2456873"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gjer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leiar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6" name="Rektangel 5">
            <a:extLst>
              <a:ext uri="{FF2B5EF4-FFF2-40B4-BE49-F238E27FC236}">
                <a16:creationId xmlns:a16="http://schemas.microsoft.com/office/drawing/2014/main" id="{C2D3995C-0482-40D8-A363-C7C385F92E4E}"/>
              </a:ext>
            </a:extLst>
          </p:cNvPr>
          <p:cNvSpPr/>
          <p:nvPr/>
        </p:nvSpPr>
        <p:spPr>
          <a:xfrm>
            <a:off x="3407392" y="1546680"/>
            <a:ext cx="2295543"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gjer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medarbeidar</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7" name="Rektangel 6">
            <a:extLst>
              <a:ext uri="{FF2B5EF4-FFF2-40B4-BE49-F238E27FC236}">
                <a16:creationId xmlns:a16="http://schemas.microsoft.com/office/drawing/2014/main" id="{649D222C-95C8-4049-B9B8-454411CF2995}"/>
              </a:ext>
            </a:extLst>
          </p:cNvPr>
          <p:cNvSpPr/>
          <p:nvPr/>
        </p:nvSpPr>
        <p:spPr>
          <a:xfrm>
            <a:off x="8582894" y="1561633"/>
            <a:ext cx="2392217" cy="883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Kva for konkrete tiltak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me</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må </a:t>
            </a:r>
            <a:r>
              <a:rPr kumimoji="0" lang="nb-NO" sz="1800" b="0" i="0" u="none" strike="noStrike" kern="1200" cap="none" spc="0" normalizeH="0" baseline="0" noProof="0" err="1">
                <a:ln>
                  <a:noFill/>
                </a:ln>
                <a:solidFill>
                  <a:srgbClr val="FFFFFF"/>
                </a:solidFill>
                <a:effectLst/>
                <a:uLnTx/>
                <a:uFillTx/>
                <a:latin typeface="Arial" panose="020B0604020202020204"/>
                <a:ea typeface="+mn-ea"/>
                <a:cs typeface="+mn-cs"/>
              </a:rPr>
              <a:t>setja</a:t>
            </a:r>
            <a:r>
              <a:rPr kumimoji="0" lang="nb-NO" sz="1800" b="0" i="0" u="none" strike="noStrike" kern="1200" cap="none" spc="0" normalizeH="0" baseline="0" noProof="0">
                <a:ln>
                  <a:noFill/>
                </a:ln>
                <a:solidFill>
                  <a:srgbClr val="FFFFFF"/>
                </a:solidFill>
                <a:effectLst/>
                <a:uLnTx/>
                <a:uFillTx/>
                <a:latin typeface="Arial" panose="020B0604020202020204"/>
                <a:ea typeface="+mn-ea"/>
                <a:cs typeface="+mn-cs"/>
              </a:rPr>
              <a:t> i verk? (Ansvar/Frist)</a:t>
            </a:r>
          </a:p>
        </p:txBody>
      </p:sp>
      <p:sp>
        <p:nvSpPr>
          <p:cNvPr id="8" name="Rektangel 7">
            <a:extLst>
              <a:ext uri="{FF2B5EF4-FFF2-40B4-BE49-F238E27FC236}">
                <a16:creationId xmlns:a16="http://schemas.microsoft.com/office/drawing/2014/main" id="{124EA8DC-58A4-4B1B-8890-D367D56B5011}"/>
              </a:ext>
            </a:extLst>
          </p:cNvPr>
          <p:cNvSpPr/>
          <p:nvPr/>
        </p:nvSpPr>
        <p:spPr>
          <a:xfrm>
            <a:off x="503757" y="2594618"/>
            <a:ext cx="2692092" cy="4061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p:txBody>
      </p:sp>
      <p:sp>
        <p:nvSpPr>
          <p:cNvPr id="9" name="Rektangel 8">
            <a:extLst>
              <a:ext uri="{FF2B5EF4-FFF2-40B4-BE49-F238E27FC236}">
                <a16:creationId xmlns:a16="http://schemas.microsoft.com/office/drawing/2014/main" id="{A4752D1C-6D2C-4D2F-A2AA-B1D7F61D4FD6}"/>
              </a:ext>
            </a:extLst>
          </p:cNvPr>
          <p:cNvSpPr/>
          <p:nvPr/>
        </p:nvSpPr>
        <p:spPr>
          <a:xfrm>
            <a:off x="3407392" y="2605250"/>
            <a:ext cx="2295543" cy="4061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endParaRPr>
          </a:p>
        </p:txBody>
      </p:sp>
      <p:sp>
        <p:nvSpPr>
          <p:cNvPr id="10" name="Rektangel 9">
            <a:extLst>
              <a:ext uri="{FF2B5EF4-FFF2-40B4-BE49-F238E27FC236}">
                <a16:creationId xmlns:a16="http://schemas.microsoft.com/office/drawing/2014/main" id="{89F337C4-B15D-4375-8B7E-5B63FD17CF84}"/>
              </a:ext>
            </a:extLst>
          </p:cNvPr>
          <p:cNvSpPr/>
          <p:nvPr/>
        </p:nvSpPr>
        <p:spPr>
          <a:xfrm>
            <a:off x="5914478" y="2624524"/>
            <a:ext cx="2456873" cy="4031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p:txBody>
      </p:sp>
      <p:sp>
        <p:nvSpPr>
          <p:cNvPr id="11" name="Rektangel 10">
            <a:extLst>
              <a:ext uri="{FF2B5EF4-FFF2-40B4-BE49-F238E27FC236}">
                <a16:creationId xmlns:a16="http://schemas.microsoft.com/office/drawing/2014/main" id="{08929B0D-C18C-4F5E-8C18-0FD4B495AA4F}"/>
              </a:ext>
            </a:extLst>
          </p:cNvPr>
          <p:cNvSpPr/>
          <p:nvPr/>
        </p:nvSpPr>
        <p:spPr>
          <a:xfrm>
            <a:off x="8582894" y="2624524"/>
            <a:ext cx="2392217" cy="40420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49B3AB">
                    <a:lumMod val="50000"/>
                  </a:srgbClr>
                </a:solidFill>
                <a:effectLst/>
                <a:uLnTx/>
                <a:uFillTx/>
                <a:latin typeface="Arial" panose="020B0604020202020204"/>
                <a:ea typeface="+mn-ea"/>
                <a:cs typeface="+mn-cs"/>
              </a:rPr>
              <a:t>&lt;Skriv inn her&gt;</a:t>
            </a:r>
          </a:p>
        </p:txBody>
      </p:sp>
      <p:sp>
        <p:nvSpPr>
          <p:cNvPr id="12" name="Snakkeboble: rektangel med avrundede hjørner 5">
            <a:extLst>
              <a:ext uri="{FF2B5EF4-FFF2-40B4-BE49-F238E27FC236}">
                <a16:creationId xmlns:a16="http://schemas.microsoft.com/office/drawing/2014/main" id="{4177A2B7-AF35-4DB5-9D47-58DCA66D6335}"/>
              </a:ext>
            </a:extLst>
          </p:cNvPr>
          <p:cNvSpPr/>
          <p:nvPr/>
        </p:nvSpPr>
        <p:spPr>
          <a:xfrm>
            <a:off x="10292316" y="4869713"/>
            <a:ext cx="1899684" cy="1976300"/>
          </a:xfrm>
          <a:prstGeom prst="wedgeRoundRectCallout">
            <a:avLst>
              <a:gd name="adj1" fmla="val -116321"/>
              <a:gd name="adj2" fmla="val -37719"/>
              <a:gd name="adj3" fmla="val 16667"/>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Bruk IGP til å svara på </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dei</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4 spørsmåla. </a:t>
            </a:r>
            <a:endParaRPr kumimoji="0" lang="nb-NO" sz="1400" b="0" i="0" u="none" strike="noStrike" kern="1200" cap="none" spc="0" normalizeH="0" baseline="0" noProof="0">
              <a:ln>
                <a:noFill/>
              </a:ln>
              <a:solidFill>
                <a:srgbClr val="000000"/>
              </a:solidFill>
              <a:effectLst/>
              <a:uLnTx/>
              <a:uFillTx/>
              <a:latin typeface="Arial" panose="020B060402020202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I del 2 - Gruppa: Vel </a:t>
            </a:r>
            <a:r>
              <a:rPr kumimoji="0" lang="nb-NO" sz="1400" b="0" i="0" u="none" strike="noStrike" kern="1200" cap="none" spc="0" normalizeH="0" baseline="0" noProof="0" err="1">
                <a:ln>
                  <a:noFill/>
                </a:ln>
                <a:solidFill>
                  <a:srgbClr val="000000"/>
                </a:solidFill>
                <a:effectLst/>
                <a:uLnTx/>
                <a:uFillTx/>
                <a:latin typeface="Arial" panose="020B0604020202020204"/>
                <a:ea typeface="+mn-ea"/>
                <a:cs typeface="+mn-cs"/>
              </a:rPr>
              <a:t>ordstyrar</a:t>
            </a: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 og sekretær.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b-NO" sz="1400" b="0" i="0" u="none" strike="noStrike" kern="1200" cap="none" spc="0" normalizeH="0" baseline="0" noProof="0">
                <a:ln>
                  <a:noFill/>
                </a:ln>
                <a:solidFill>
                  <a:srgbClr val="000000"/>
                </a:solidFill>
                <a:effectLst/>
                <a:uLnTx/>
                <a:uFillTx/>
                <a:latin typeface="Arial" panose="020B0604020202020204"/>
                <a:ea typeface="+mn-ea"/>
                <a:cs typeface="+mn-cs"/>
              </a:rPr>
              <a:t>Skriv inn svara i vegkartet. </a:t>
            </a:r>
          </a:p>
        </p:txBody>
      </p:sp>
    </p:spTree>
    <p:extLst>
      <p:ext uri="{BB962C8B-B14F-4D97-AF65-F5344CB8AC3E}">
        <p14:creationId xmlns:p14="http://schemas.microsoft.com/office/powerpoint/2010/main" val="94078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512686" y="2661169"/>
            <a:ext cx="11166627" cy="4352475"/>
          </a:xfrm>
        </p:spPr>
        <p:txBody>
          <a:bodyPr vert="horz" lIns="0" tIns="0" rIns="0" bIns="0" rtlCol="0" anchor="t">
            <a:noAutofit/>
          </a:bodyPr>
          <a:lstStyle/>
          <a:p>
            <a:pPr marL="143510" indent="-143510"/>
            <a:r>
              <a:rPr lang="nb-NO" sz="2800"/>
              <a:t> </a:t>
            </a:r>
            <a:r>
              <a:rPr lang="nb-NO" sz="2800" err="1"/>
              <a:t>Eit</a:t>
            </a:r>
            <a:r>
              <a:rPr lang="nb-NO" sz="2800"/>
              <a:t> A3-ark</a:t>
            </a:r>
            <a:endParaRPr lang="nb-NO"/>
          </a:p>
          <a:p>
            <a:pPr marL="143510" indent="-143510"/>
            <a:r>
              <a:rPr lang="nb-NO" sz="2800"/>
              <a:t> </a:t>
            </a:r>
            <a:r>
              <a:rPr lang="nb-NO" sz="2800" err="1"/>
              <a:t>Eit</a:t>
            </a:r>
            <a:r>
              <a:rPr lang="nb-NO" sz="2800"/>
              <a:t> visuelt format som «</a:t>
            </a:r>
            <a:r>
              <a:rPr lang="nb-NO" sz="2800" err="1"/>
              <a:t>tvingar</a:t>
            </a:r>
            <a:r>
              <a:rPr lang="nb-NO" sz="2800"/>
              <a:t>» oss til å bruke visuelle </a:t>
            </a:r>
            <a:r>
              <a:rPr lang="nb-NO" sz="2800" err="1"/>
              <a:t>modellar</a:t>
            </a:r>
            <a:endParaRPr lang="nb-NO" sz="2800" err="1">
              <a:cs typeface="Arial"/>
            </a:endParaRPr>
          </a:p>
          <a:p>
            <a:pPr marL="143510" indent="-143510"/>
            <a:r>
              <a:rPr lang="nb-NO" sz="2800"/>
              <a:t> </a:t>
            </a:r>
            <a:r>
              <a:rPr lang="nb-NO" sz="2800" err="1"/>
              <a:t>Ein</a:t>
            </a:r>
            <a:r>
              <a:rPr lang="nb-NO" sz="2800"/>
              <a:t> metode for kommunikasjon, læring og deling</a:t>
            </a:r>
            <a:endParaRPr lang="nb-NO" sz="2800">
              <a:cs typeface="Arial" panose="020B0604020202020204"/>
            </a:endParaRPr>
          </a:p>
          <a:p>
            <a:pPr marL="143510" indent="-143510"/>
            <a:r>
              <a:rPr lang="nb-NO" sz="2800"/>
              <a:t> </a:t>
            </a:r>
            <a:r>
              <a:rPr lang="nb-NO" sz="2800" err="1"/>
              <a:t>Ein</a:t>
            </a:r>
            <a:r>
              <a:rPr lang="nb-NO" sz="2800"/>
              <a:t> mal og standard som </a:t>
            </a:r>
            <a:r>
              <a:rPr lang="nb-NO" sz="2800" err="1"/>
              <a:t>skildrar</a:t>
            </a:r>
            <a:r>
              <a:rPr lang="nb-NO" sz="2800"/>
              <a:t> </a:t>
            </a:r>
            <a:r>
              <a:rPr lang="nb-NO" sz="2800" err="1"/>
              <a:t>dei</a:t>
            </a:r>
            <a:r>
              <a:rPr lang="nb-NO" sz="2800"/>
              <a:t> ulike stega i problemløysinga</a:t>
            </a:r>
            <a:endParaRPr lang="nb-NO" sz="2800">
              <a:cs typeface="Arial"/>
            </a:endParaRPr>
          </a:p>
          <a:p>
            <a:pPr marL="143510" indent="-143510"/>
            <a:r>
              <a:rPr lang="nb-NO" sz="2800"/>
              <a:t> </a:t>
            </a:r>
            <a:r>
              <a:rPr lang="nb-NO" sz="2800" err="1"/>
              <a:t>Eit</a:t>
            </a:r>
            <a:r>
              <a:rPr lang="nb-NO" sz="2800"/>
              <a:t> enkelt rapporteringsverktøy</a:t>
            </a:r>
            <a:endParaRPr lang="nb-NO" sz="2800">
              <a:cs typeface="Arial" panose="020B0604020202020204"/>
            </a:endParaRPr>
          </a:p>
        </p:txBody>
      </p:sp>
      <p:sp>
        <p:nvSpPr>
          <p:cNvPr id="2" name="Tittel 1"/>
          <p:cNvSpPr>
            <a:spLocks noGrp="1"/>
          </p:cNvSpPr>
          <p:nvPr>
            <p:ph type="title" idx="4294967295"/>
          </p:nvPr>
        </p:nvSpPr>
        <p:spPr>
          <a:xfrm>
            <a:off x="488766" y="1003806"/>
            <a:ext cx="10972800" cy="1143000"/>
          </a:xfrm>
        </p:spPr>
        <p:txBody>
          <a:bodyPr/>
          <a:lstStyle/>
          <a:p>
            <a:br>
              <a:rPr lang="nb-NO"/>
            </a:br>
            <a:br>
              <a:rPr lang="nb-NO"/>
            </a:br>
            <a:br>
              <a:rPr lang="nb-NO"/>
            </a:br>
            <a:r>
              <a:rPr lang="nb-NO" err="1"/>
              <a:t>Eit</a:t>
            </a:r>
            <a:r>
              <a:rPr lang="nb-NO"/>
              <a:t> alternativ er å </a:t>
            </a:r>
            <a:br>
              <a:rPr lang="nb-NO"/>
            </a:br>
            <a:r>
              <a:rPr lang="nb-NO"/>
              <a:t>bruka Lean-verktøyet A3</a:t>
            </a:r>
          </a:p>
        </p:txBody>
      </p:sp>
      <p:sp>
        <p:nvSpPr>
          <p:cNvPr id="4" name="Ellipse 3">
            <a:extLst>
              <a:ext uri="{FF2B5EF4-FFF2-40B4-BE49-F238E27FC236}">
                <a16:creationId xmlns:a16="http://schemas.microsoft.com/office/drawing/2014/main" id="{0B019716-2748-4037-ADC8-4E4566499695}"/>
              </a:ext>
            </a:extLst>
          </p:cNvPr>
          <p:cNvSpPr/>
          <p:nvPr/>
        </p:nvSpPr>
        <p:spPr>
          <a:xfrm>
            <a:off x="10960592" y="4185804"/>
            <a:ext cx="1001949" cy="4474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n-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ktangel: Avrunda hjørne 4">
            <a:extLst>
              <a:ext uri="{FF2B5EF4-FFF2-40B4-BE49-F238E27FC236}">
                <a16:creationId xmlns:a16="http://schemas.microsoft.com/office/drawing/2014/main" id="{8BEA1263-CA14-4545-84EF-2C463E87710F}"/>
              </a:ext>
            </a:extLst>
          </p:cNvPr>
          <p:cNvSpPr/>
          <p:nvPr/>
        </p:nvSpPr>
        <p:spPr>
          <a:xfrm>
            <a:off x="10330774" y="2783881"/>
            <a:ext cx="629818" cy="1632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9838989"/>
      </p:ext>
    </p:extLst>
  </p:cSld>
  <p:clrMapOvr>
    <a:masterClrMapping/>
  </p:clrMapOvr>
</p:sld>
</file>

<file path=ppt/theme/theme1.xml><?xml version="1.0" encoding="utf-8"?>
<a:theme xmlns:a="http://schemas.openxmlformats.org/drawingml/2006/main" name="Grafisk profil Voss eksempelmal">
  <a:themeElements>
    <a:clrScheme name="Voss herad">
      <a:dk1>
        <a:srgbClr val="000000"/>
      </a:dk1>
      <a:lt1>
        <a:srgbClr val="FFFFFF"/>
      </a:lt1>
      <a:dk2>
        <a:srgbClr val="545554"/>
      </a:dk2>
      <a:lt2>
        <a:srgbClr val="DCDDDB"/>
      </a:lt2>
      <a:accent1>
        <a:srgbClr val="48B3AB"/>
      </a:accent1>
      <a:accent2>
        <a:srgbClr val="E3032E"/>
      </a:accent2>
      <a:accent3>
        <a:srgbClr val="268078"/>
      </a:accent3>
      <a:accent4>
        <a:srgbClr val="565555"/>
      </a:accent4>
      <a:accent5>
        <a:srgbClr val="DDDDDC"/>
      </a:accent5>
      <a:accent6>
        <a:srgbClr val="49B3AB"/>
      </a:accent6>
      <a:hlink>
        <a:srgbClr val="0514FF"/>
      </a:hlink>
      <a:folHlink>
        <a:srgbClr val="E401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fisk profil Voss eksempelmal" id="{3E2413B1-DF18-4F9C-B0B4-354FAF3B8CCD}" vid="{03FC7B03-A39D-4FD7-9386-EE1506D4824B}"/>
    </a:ext>
  </a:extLst>
</a:theme>
</file>

<file path=ppt/theme/theme2.xml><?xml version="1.0" encoding="utf-8"?>
<a:theme xmlns:a="http://schemas.openxmlformats.org/drawingml/2006/main" name="Office Theme">
  <a:themeElements>
    <a:clrScheme name="Voss herad">
      <a:dk1>
        <a:srgbClr val="000000"/>
      </a:dk1>
      <a:lt1>
        <a:srgbClr val="FFFFFF"/>
      </a:lt1>
      <a:dk2>
        <a:srgbClr val="545554"/>
      </a:dk2>
      <a:lt2>
        <a:srgbClr val="DCDDDB"/>
      </a:lt2>
      <a:accent1>
        <a:srgbClr val="48B3AB"/>
      </a:accent1>
      <a:accent2>
        <a:srgbClr val="E3032E"/>
      </a:accent2>
      <a:accent3>
        <a:srgbClr val="268078"/>
      </a:accent3>
      <a:accent4>
        <a:srgbClr val="565555"/>
      </a:accent4>
      <a:accent5>
        <a:srgbClr val="DDDDDC"/>
      </a:accent5>
      <a:accent6>
        <a:srgbClr val="49B3AB"/>
      </a:accent6>
      <a:hlink>
        <a:srgbClr val="0514FF"/>
      </a:hlink>
      <a:folHlink>
        <a:srgbClr val="E401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ss_herad_ppt-mal" id="{59922B90-5B9C-E847-8A60-B9E74CE3C83D}" vid="{51FD34C5-4041-9041-BE3A-115E892E375A}"/>
    </a:ext>
  </a:extLst>
</a:theme>
</file>

<file path=ppt/theme/theme3.xml><?xml version="1.0" encoding="utf-8"?>
<a:theme xmlns:a="http://schemas.openxmlformats.org/drawingml/2006/main" name="1_Office Theme">
  <a:themeElements>
    <a:clrScheme name="Voss herad">
      <a:dk1>
        <a:srgbClr val="000000"/>
      </a:dk1>
      <a:lt1>
        <a:srgbClr val="FFFFFF"/>
      </a:lt1>
      <a:dk2>
        <a:srgbClr val="545554"/>
      </a:dk2>
      <a:lt2>
        <a:srgbClr val="DCDDDB"/>
      </a:lt2>
      <a:accent1>
        <a:srgbClr val="48B3AB"/>
      </a:accent1>
      <a:accent2>
        <a:srgbClr val="E3032E"/>
      </a:accent2>
      <a:accent3>
        <a:srgbClr val="268078"/>
      </a:accent3>
      <a:accent4>
        <a:srgbClr val="565555"/>
      </a:accent4>
      <a:accent5>
        <a:srgbClr val="DDDDDC"/>
      </a:accent5>
      <a:accent6>
        <a:srgbClr val="49B3AB"/>
      </a:accent6>
      <a:hlink>
        <a:srgbClr val="0514FF"/>
      </a:hlink>
      <a:folHlink>
        <a:srgbClr val="E401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ss_herad_ppt-mal" id="{59922B90-5B9C-E847-8A60-B9E74CE3C83D}" vid="{51FD34C5-4041-9041-BE3A-115E892E375A}"/>
    </a:ext>
  </a:extLst>
</a:theme>
</file>

<file path=ppt/theme/theme4.xml><?xml version="1.0" encoding="utf-8"?>
<a:theme xmlns:a="http://schemas.openxmlformats.org/drawingml/2006/main" name="Office-tema">
  <a:themeElements>
    <a:clrScheme name="Voss herad">
      <a:dk1>
        <a:srgbClr val="000000"/>
      </a:dk1>
      <a:lt1>
        <a:srgbClr val="FFFFFF"/>
      </a:lt1>
      <a:dk2>
        <a:srgbClr val="545554"/>
      </a:dk2>
      <a:lt2>
        <a:srgbClr val="DCDDDB"/>
      </a:lt2>
      <a:accent1>
        <a:srgbClr val="48B3AB"/>
      </a:accent1>
      <a:accent2>
        <a:srgbClr val="E3032E"/>
      </a:accent2>
      <a:accent3>
        <a:srgbClr val="268078"/>
      </a:accent3>
      <a:accent4>
        <a:srgbClr val="565555"/>
      </a:accent4>
      <a:accent5>
        <a:srgbClr val="DDDDDC"/>
      </a:accent5>
      <a:accent6>
        <a:srgbClr val="49B3AB"/>
      </a:accent6>
      <a:hlink>
        <a:srgbClr val="0514FF"/>
      </a:hlink>
      <a:folHlink>
        <a:srgbClr val="E401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ss_herad_ppt-mal" id="{A29A501D-5A2A-4A2B-A317-A4B32D8909E6}" vid="{8C6DE8B3-06FE-48DF-9DD5-A61B6283E480}"/>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E6CAB66BB1F44AB7ED379A69CC7C22" ma:contentTypeVersion="2" ma:contentTypeDescription="Opprett et nytt dokument." ma:contentTypeScope="" ma:versionID="f40050b65fc86fc250cb2ee9c9b47991">
  <xsd:schema xmlns:xsd="http://www.w3.org/2001/XMLSchema" xmlns:xs="http://www.w3.org/2001/XMLSchema" xmlns:p="http://schemas.microsoft.com/office/2006/metadata/properties" xmlns:ns2="e82e5b2e-91b3-4417-a3d6-948311ac7f6c" targetNamespace="http://schemas.microsoft.com/office/2006/metadata/properties" ma:root="true" ma:fieldsID="727d2e3928a34a0e3bea4a13de123408" ns2:_="">
    <xsd:import namespace="e82e5b2e-91b3-4417-a3d6-948311ac7f6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e5b2e-91b3-4417-a3d6-948311ac7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69C7C2-574C-41B8-812B-B258746E7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e5b2e-91b3-4417-a3d6-948311ac7f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BB5421-4F4B-4409-A153-2DFD92918470}">
  <ds:schemaRefs>
    <ds:schemaRef ds:uri="http://schemas.microsoft.com/sharepoint/v3/contenttype/forms"/>
  </ds:schemaRefs>
</ds:datastoreItem>
</file>

<file path=customXml/itemProps3.xml><?xml version="1.0" encoding="utf-8"?>
<ds:datastoreItem xmlns:ds="http://schemas.openxmlformats.org/officeDocument/2006/customXml" ds:itemID="{FCE3210B-48F6-4DBA-A8D1-26D7D4304CCB}">
  <ds:schemaRefs>
    <ds:schemaRef ds:uri="http://www.w3.org/XML/1998/namespace"/>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8bff29bb-3480-4685-8edf-b0445b536df5"/>
    <ds:schemaRef ds:uri="49c8892c-5e38-43ab-82ea-7ef3d1517a2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TotalTime>
  <Words>1037</Words>
  <Application>Microsoft Office PowerPoint</Application>
  <PresentationFormat>Breiskjerm</PresentationFormat>
  <Paragraphs>133</Paragraphs>
  <Slides>15</Slides>
  <Notes>5</Notes>
  <HiddenSlides>1</HiddenSlides>
  <MMClips>0</MMClips>
  <ScaleCrop>false</ScaleCrop>
  <HeadingPairs>
    <vt:vector size="6" baseType="variant">
      <vt:variant>
        <vt:lpstr>Brukte skrifter</vt:lpstr>
      </vt:variant>
      <vt:variant>
        <vt:i4>3</vt:i4>
      </vt:variant>
      <vt:variant>
        <vt:lpstr>Tema</vt:lpstr>
      </vt:variant>
      <vt:variant>
        <vt:i4>4</vt:i4>
      </vt:variant>
      <vt:variant>
        <vt:lpstr>Lysbilettitlar</vt:lpstr>
      </vt:variant>
      <vt:variant>
        <vt:i4>15</vt:i4>
      </vt:variant>
    </vt:vector>
  </HeadingPairs>
  <TitlesOfParts>
    <vt:vector size="22" baseType="lpstr">
      <vt:lpstr>Arial</vt:lpstr>
      <vt:lpstr>Calibri</vt:lpstr>
      <vt:lpstr>Wingdings</vt:lpstr>
      <vt:lpstr>Grafisk profil Voss eksempelmal</vt:lpstr>
      <vt:lpstr>Office Theme</vt:lpstr>
      <vt:lpstr>1_Office Theme</vt:lpstr>
      <vt:lpstr>Office-tema</vt:lpstr>
      <vt:lpstr>PowerPoint-presentasjon</vt:lpstr>
      <vt:lpstr> ME VERT BETRE SAMAN!</vt:lpstr>
      <vt:lpstr>OPPFØLGING AV 10-FAKTOR I  TO DELAR</vt:lpstr>
      <vt:lpstr>Oppsummering del 1 Desse faktorane skal me vidare jobba med:</vt:lpstr>
      <vt:lpstr>Presentasjon av vegkartet, A3 eller det faktorspesifikke verktøyet de skal bruka  for å koma fram til tiltak</vt:lpstr>
      <vt:lpstr>Gruppearbeid IGP:  Me jobbar fram tiltak for kvar av dei to faktorane</vt:lpstr>
      <vt:lpstr>Vegkart – slik vil me forsterka: &lt;skriv vi inn namn på faktoren&gt;</vt:lpstr>
      <vt:lpstr>Vegkart – slik vil me forbetra: &lt;skriv vi inn namn på faktoren&gt;</vt:lpstr>
      <vt:lpstr>   Eit alternativ er å  bruka Lean-verktøyet A3</vt:lpstr>
      <vt:lpstr>A3 – forsterka: &lt;Namn på faktor&gt;</vt:lpstr>
      <vt:lpstr>A3 – forbetra: &lt;Namn på faktor&gt;</vt:lpstr>
      <vt:lpstr>  Oppsummering del 2 TILTAKSPLAN FOR &lt;Avdeling&gt;</vt:lpstr>
      <vt:lpstr>VIDARE OPPFØLGING</vt:lpstr>
      <vt:lpstr> TAKK FOR I DAG!</vt:lpstr>
      <vt:lpstr>Registrera 10-faktor – lenkje til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Åsbjørn Vetti</dc:creator>
  <cp:lastModifiedBy>Laila Nystad</cp:lastModifiedBy>
  <cp:revision>1</cp:revision>
  <dcterms:created xsi:type="dcterms:W3CDTF">2021-03-12T18:43:37Z</dcterms:created>
  <dcterms:modified xsi:type="dcterms:W3CDTF">2022-11-22T12:52:01Z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0x010100B3E6CAB66BB1F44AB7ED379A69CC7C22</vt:lpwstr>
  </property>
</Properties>
</file>